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56" r:id="rId4"/>
    <p:sldId id="257" r:id="rId5"/>
    <p:sldId id="258" r:id="rId6"/>
  </p:sldIdLst>
  <p:sldSz cx="10287000" cy="10287000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0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jpe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3" Type="http://schemas.openxmlformats.org/officeDocument/2006/relationships/image" Target="../media/image29.png"/><Relationship Id="rId21" Type="http://schemas.openxmlformats.org/officeDocument/2006/relationships/image" Target="../media/image45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image" Target="../media/image20.png"/><Relationship Id="rId16" Type="http://schemas.openxmlformats.org/officeDocument/2006/relationships/image" Target="../media/image42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23" Type="http://schemas.openxmlformats.org/officeDocument/2006/relationships/image" Target="../media/image46.png"/><Relationship Id="rId10" Type="http://schemas.openxmlformats.org/officeDocument/2006/relationships/image" Target="../media/image36.png"/><Relationship Id="rId19" Type="http://schemas.openxmlformats.org/officeDocument/2006/relationships/image" Target="../media/image2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24.png"/><Relationship Id="rId3" Type="http://schemas.openxmlformats.org/officeDocument/2006/relationships/image" Target="../media/image47.png"/><Relationship Id="rId21" Type="http://schemas.openxmlformats.org/officeDocument/2006/relationships/image" Target="../media/image57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image" Target="../media/image20.png"/><Relationship Id="rId16" Type="http://schemas.openxmlformats.org/officeDocument/2006/relationships/image" Target="../media/image42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49.png"/><Relationship Id="rId15" Type="http://schemas.openxmlformats.org/officeDocument/2006/relationships/image" Target="../media/image55.png"/><Relationship Id="rId23" Type="http://schemas.openxmlformats.org/officeDocument/2006/relationships/image" Target="../media/image58.png"/><Relationship Id="rId10" Type="http://schemas.openxmlformats.org/officeDocument/2006/relationships/image" Target="../media/image52.png"/><Relationship Id="rId19" Type="http://schemas.openxmlformats.org/officeDocument/2006/relationships/image" Target="../media/image56.png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image" Target="../media/image54.png"/><Relationship Id="rId22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28.png"/><Relationship Id="rId3" Type="http://schemas.openxmlformats.org/officeDocument/2006/relationships/image" Target="../media/image59.png"/><Relationship Id="rId7" Type="http://schemas.openxmlformats.org/officeDocument/2006/relationships/image" Target="../media/image33.png"/><Relationship Id="rId12" Type="http://schemas.openxmlformats.org/officeDocument/2006/relationships/image" Target="../media/image66.png"/><Relationship Id="rId17" Type="http://schemas.openxmlformats.org/officeDocument/2006/relationships/image" Target="../media/image27.jpeg"/><Relationship Id="rId2" Type="http://schemas.openxmlformats.org/officeDocument/2006/relationships/image" Target="../media/image20.pn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65.png"/><Relationship Id="rId5" Type="http://schemas.openxmlformats.org/officeDocument/2006/relationships/image" Target="../media/image61.png"/><Relationship Id="rId15" Type="http://schemas.openxmlformats.org/officeDocument/2006/relationships/image" Target="../media/image68.png"/><Relationship Id="rId10" Type="http://schemas.openxmlformats.org/officeDocument/2006/relationships/image" Target="../media/image64.png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2250281"/>
            <a:ext cx="10285714" cy="5785714"/>
            <a:chOff x="0" y="0"/>
            <a:chExt cx="18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8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378955" y="6126101"/>
            <a:ext cx="2788219" cy="1528924"/>
            <a:chOff x="4229254" y="6890345"/>
            <a:chExt cx="4956833" cy="2718087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4229254" y="6890345"/>
              <a:ext cx="4956833" cy="2718087"/>
              <a:chOff x="4229254" y="6890345"/>
              <a:chExt cx="4956833" cy="2718087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832246" y="5617147"/>
                <a:ext cx="9914286" cy="5438095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229254" y="6890345"/>
                <a:ext cx="4956833" cy="2718087"/>
              </a:xfrm>
              <a:prstGeom prst="rect">
                <a:avLst/>
              </a:prstGeom>
            </p:spPr>
          </p:pic>
        </p:grpSp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50535" y="7202619"/>
              <a:ext cx="2180940" cy="2212642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47882" y="2772652"/>
            <a:ext cx="9137782" cy="3395327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87550" y="2804577"/>
            <a:ext cx="3968992" cy="38991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5785453" y="6068776"/>
            <a:ext cx="2250000" cy="1528924"/>
            <a:chOff x="10285249" y="6788434"/>
            <a:chExt cx="4000000" cy="2718087"/>
          </a:xfrm>
        </p:grpSpPr>
        <p:grpSp>
          <p:nvGrpSpPr>
            <p:cNvPr id="1005" name="그룹 1005"/>
            <p:cNvGrpSpPr/>
            <p:nvPr/>
          </p:nvGrpSpPr>
          <p:grpSpPr>
            <a:xfrm>
              <a:off x="10285249" y="6788434"/>
              <a:ext cx="4000000" cy="2718087"/>
              <a:chOff x="10285249" y="6788434"/>
              <a:chExt cx="4000000" cy="2718087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364432" y="5515236"/>
                <a:ext cx="8009524" cy="5438095"/>
              </a:xfrm>
              <a:prstGeom prst="rect">
                <a:avLst/>
              </a:prstGeom>
            </p:spPr>
          </p:pic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0285249" y="6788434"/>
                <a:ext cx="4000000" cy="2718087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19172" y="7208868"/>
              <a:ext cx="1455463" cy="2152464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10645550" y="7263204"/>
              <a:ext cx="255915" cy="255915"/>
              <a:chOff x="10645550" y="7263204"/>
              <a:chExt cx="255915" cy="255915"/>
            </a:xfrm>
          </p:grpSpPr>
          <p:grpSp>
            <p:nvGrpSpPr>
              <p:cNvPr id="1007" name="그룹 1007"/>
              <p:cNvGrpSpPr/>
              <p:nvPr/>
            </p:nvGrpSpPr>
            <p:grpSpPr>
              <a:xfrm>
                <a:off x="10645550" y="7263204"/>
                <a:ext cx="255915" cy="255915"/>
                <a:chOff x="10645550" y="7263204"/>
                <a:chExt cx="255915" cy="255915"/>
              </a:xfrm>
            </p:grpSpPr>
            <p:pic>
              <p:nvPicPr>
                <p:cNvPr id="22" name="Object 21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10645550" y="7263204"/>
                  <a:ext cx="255915" cy="255915"/>
                </a:xfrm>
                <a:prstGeom prst="rect">
                  <a:avLst/>
                </a:prstGeom>
              </p:spPr>
            </p:pic>
          </p:grpSp>
          <p:pic>
            <p:nvPicPr>
              <p:cNvPr id="24" name="Object 23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0689899" y="7241577"/>
                <a:ext cx="186797" cy="342864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10656678" y="7779436"/>
              <a:ext cx="255915" cy="325615"/>
              <a:chOff x="10656678" y="7779436"/>
              <a:chExt cx="255915" cy="325615"/>
            </a:xfrm>
          </p:grpSpPr>
          <p:grpSp>
            <p:nvGrpSpPr>
              <p:cNvPr id="1009" name="그룹 1009"/>
              <p:cNvGrpSpPr/>
              <p:nvPr/>
            </p:nvGrpSpPr>
            <p:grpSpPr>
              <a:xfrm>
                <a:off x="10656678" y="7779436"/>
                <a:ext cx="255915" cy="255915"/>
                <a:chOff x="10656678" y="7779436"/>
                <a:chExt cx="255915" cy="255915"/>
              </a:xfrm>
            </p:grpSpPr>
            <p:pic>
              <p:nvPicPr>
                <p:cNvPr id="28" name="Object 27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10656678" y="7779436"/>
                  <a:ext cx="255915" cy="255915"/>
                </a:xfrm>
                <a:prstGeom prst="rect">
                  <a:avLst/>
                </a:prstGeom>
              </p:spPr>
            </p:pic>
          </p:grpSp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0701026" y="7757806"/>
                <a:ext cx="213083" cy="342864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10655074" y="8285101"/>
              <a:ext cx="255915" cy="325617"/>
              <a:chOff x="10655074" y="8285101"/>
              <a:chExt cx="255915" cy="325617"/>
            </a:xfrm>
          </p:grpSpPr>
          <p:grpSp>
            <p:nvGrpSpPr>
              <p:cNvPr id="1011" name="그룹 1011"/>
              <p:cNvGrpSpPr/>
              <p:nvPr/>
            </p:nvGrpSpPr>
            <p:grpSpPr>
              <a:xfrm>
                <a:off x="10655074" y="8285101"/>
                <a:ext cx="255915" cy="255915"/>
                <a:chOff x="10655074" y="8285101"/>
                <a:chExt cx="255915" cy="255915"/>
              </a:xfrm>
            </p:grpSpPr>
            <p:pic>
              <p:nvPicPr>
                <p:cNvPr id="34" name="Object 33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10655074" y="8285101"/>
                  <a:ext cx="255915" cy="255915"/>
                </a:xfrm>
                <a:prstGeom prst="rect">
                  <a:avLst/>
                </a:prstGeom>
              </p:spPr>
            </p:pic>
          </p:grpSp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0699426" y="8263473"/>
                <a:ext cx="213179" cy="342864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10656678" y="8801334"/>
              <a:ext cx="255915" cy="325613"/>
              <a:chOff x="10656678" y="8801334"/>
              <a:chExt cx="255915" cy="325613"/>
            </a:xfrm>
          </p:grpSpPr>
          <p:grpSp>
            <p:nvGrpSpPr>
              <p:cNvPr id="1013" name="그룹 1013"/>
              <p:cNvGrpSpPr/>
              <p:nvPr/>
            </p:nvGrpSpPr>
            <p:grpSpPr>
              <a:xfrm>
                <a:off x="10656678" y="8801334"/>
                <a:ext cx="255915" cy="255915"/>
                <a:chOff x="10656678" y="8801334"/>
                <a:chExt cx="255915" cy="255915"/>
              </a:xfrm>
            </p:grpSpPr>
            <p:pic>
              <p:nvPicPr>
                <p:cNvPr id="40" name="Object 39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10656678" y="8801334"/>
                  <a:ext cx="255915" cy="255915"/>
                </a:xfrm>
                <a:prstGeom prst="rect">
                  <a:avLst/>
                </a:prstGeom>
              </p:spPr>
            </p:pic>
          </p:grpSp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0701026" y="8779701"/>
                <a:ext cx="218322" cy="342864"/>
              </a:xfrm>
              <a:prstGeom prst="rect">
                <a:avLst/>
              </a:prstGeom>
            </p:spPr>
          </p:pic>
        </p:grpSp>
      </p:grpSp>
      <p:grpSp>
        <p:nvGrpSpPr>
          <p:cNvPr id="1014" name="그룹 1014"/>
          <p:cNvGrpSpPr/>
          <p:nvPr/>
        </p:nvGrpSpPr>
        <p:grpSpPr>
          <a:xfrm>
            <a:off x="3705982" y="2670638"/>
            <a:ext cx="519956" cy="150787"/>
            <a:chOff x="6588412" y="747300"/>
            <a:chExt cx="924367" cy="268066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588412" y="747300"/>
              <a:ext cx="924367" cy="268066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3526860" y="2960365"/>
            <a:ext cx="683211" cy="683211"/>
            <a:chOff x="6269973" y="1262370"/>
            <a:chExt cx="1214598" cy="1214598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2760000">
              <a:off x="6269973" y="1262370"/>
              <a:ext cx="1214598" cy="1214598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497735" y="3093743"/>
            <a:ext cx="1382514" cy="1382514"/>
            <a:chOff x="2662640" y="1499487"/>
            <a:chExt cx="2457803" cy="2457803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662640" y="1499487"/>
              <a:ext cx="2457803" cy="2457803"/>
            </a:xfrm>
            <a:prstGeom prst="rect">
              <a:avLst/>
            </a:prstGeom>
          </p:spPr>
        </p:pic>
      </p:grpSp>
      <p:pic>
        <p:nvPicPr>
          <p:cNvPr id="54" name="Object 53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405027" y="6346407"/>
            <a:ext cx="1567168" cy="110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2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368472" y="3203597"/>
            <a:ext cx="10712709" cy="4038483"/>
            <a:chOff x="-3368472" y="3203597"/>
            <a:chExt cx="10712709" cy="403848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-3368472" y="3203597"/>
              <a:ext cx="10712709" cy="403848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15990" y="38100"/>
            <a:ext cx="3175447" cy="2006212"/>
            <a:chOff x="0" y="1159757"/>
            <a:chExt cx="4007124" cy="2571951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159757"/>
              <a:ext cx="4007124" cy="2571951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-2952" y="2811883"/>
            <a:ext cx="3975765" cy="2163571"/>
            <a:chOff x="31359" y="4970575"/>
            <a:chExt cx="3975765" cy="2163571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359" y="4970575"/>
              <a:ext cx="3975765" cy="2163571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-31359" y="8255965"/>
            <a:ext cx="4007124" cy="2029749"/>
            <a:chOff x="-31359" y="8255965"/>
            <a:chExt cx="4007124" cy="2029749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31359" y="8255965"/>
              <a:ext cx="4007124" cy="2029749"/>
            </a:xfrm>
            <a:prstGeom prst="rect">
              <a:avLst/>
            </a:prstGeom>
          </p:spPr>
        </p:pic>
      </p:grpSp>
      <p:grpSp>
        <p:nvGrpSpPr>
          <p:cNvPr id="37" name="그룹 1011"/>
          <p:cNvGrpSpPr/>
          <p:nvPr/>
        </p:nvGrpSpPr>
        <p:grpSpPr>
          <a:xfrm>
            <a:off x="4236767" y="-13771"/>
            <a:ext cx="3345133" cy="2259721"/>
            <a:chOff x="0" y="1132829"/>
            <a:chExt cx="4007124" cy="2662310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1132829"/>
              <a:ext cx="4007124" cy="2662310"/>
            </a:xfrm>
            <a:prstGeom prst="rect">
              <a:avLst/>
            </a:prstGeom>
          </p:spPr>
        </p:pic>
      </p:grpSp>
      <p:grpSp>
        <p:nvGrpSpPr>
          <p:cNvPr id="41" name="그룹 1012"/>
          <p:cNvGrpSpPr/>
          <p:nvPr/>
        </p:nvGrpSpPr>
        <p:grpSpPr>
          <a:xfrm>
            <a:off x="6362700" y="2464962"/>
            <a:ext cx="4007782" cy="2236368"/>
            <a:chOff x="0" y="4978415"/>
            <a:chExt cx="4007782" cy="2236368"/>
          </a:xfrm>
        </p:grpSpPr>
        <p:pic>
          <p:nvPicPr>
            <p:cNvPr id="42" name="Object 4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4978415"/>
              <a:ext cx="4007782" cy="2236368"/>
            </a:xfrm>
            <a:prstGeom prst="rect">
              <a:avLst/>
            </a:prstGeom>
          </p:spPr>
        </p:pic>
      </p:grpSp>
      <p:grpSp>
        <p:nvGrpSpPr>
          <p:cNvPr id="44" name="그룹 1013"/>
          <p:cNvGrpSpPr/>
          <p:nvPr/>
        </p:nvGrpSpPr>
        <p:grpSpPr>
          <a:xfrm>
            <a:off x="4914900" y="4855296"/>
            <a:ext cx="4022803" cy="2680193"/>
            <a:chOff x="-15679" y="8287324"/>
            <a:chExt cx="4022803" cy="2680193"/>
          </a:xfrm>
        </p:grpSpPr>
        <p:pic>
          <p:nvPicPr>
            <p:cNvPr id="46" name="Object 4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5679" y="8287324"/>
              <a:ext cx="4022803" cy="2680193"/>
            </a:xfrm>
            <a:prstGeom prst="rect">
              <a:avLst/>
            </a:prstGeom>
          </p:spPr>
        </p:pic>
      </p:grpSp>
      <p:pic>
        <p:nvPicPr>
          <p:cNvPr id="48" name="Picture 2" descr="STILLCUT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190" y="7650768"/>
            <a:ext cx="4022810" cy="226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0" name="그룹 1009"/>
          <p:cNvGrpSpPr/>
          <p:nvPr/>
        </p:nvGrpSpPr>
        <p:grpSpPr>
          <a:xfrm>
            <a:off x="-27605" y="5335752"/>
            <a:ext cx="3975765" cy="2416766"/>
            <a:chOff x="0" y="4941354"/>
            <a:chExt cx="3975765" cy="2656672"/>
          </a:xfrm>
        </p:grpSpPr>
        <p:pic>
          <p:nvPicPr>
            <p:cNvPr id="51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4941354"/>
              <a:ext cx="3975765" cy="26566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472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DDEC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368472" y="3203597"/>
            <a:ext cx="10712709" cy="4038483"/>
            <a:chOff x="-3368472" y="3203597"/>
            <a:chExt cx="10712709" cy="403848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3368472" y="3203597"/>
              <a:ext cx="10712709" cy="403848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050600" y="4324059"/>
            <a:ext cx="8235114" cy="2980198"/>
            <a:chOff x="2050600" y="4324059"/>
            <a:chExt cx="8235114" cy="298019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98605" y="4422069"/>
              <a:ext cx="1033040" cy="623984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79761" y="4957196"/>
              <a:ext cx="4531627" cy="2507257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76636" y="4484478"/>
              <a:ext cx="3123392" cy="375057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4807888" y="4324059"/>
              <a:ext cx="5477826" cy="48212"/>
              <a:chOff x="4807888" y="4324059"/>
              <a:chExt cx="5477826" cy="48212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807888" y="4324059"/>
                <a:ext cx="5477826" cy="48212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2050600" y="4324059"/>
              <a:ext cx="2245512" cy="48212"/>
              <a:chOff x="2050600" y="4324059"/>
              <a:chExt cx="2245512" cy="48212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050600" y="4324059"/>
                <a:ext cx="2245512" cy="48212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2034921" y="579878"/>
            <a:ext cx="8250794" cy="3244213"/>
            <a:chOff x="2034921" y="579878"/>
            <a:chExt cx="8250794" cy="3244213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82827" y="678073"/>
              <a:ext cx="833563" cy="625172"/>
            </a:xfrm>
            <a:prstGeom prst="rect">
              <a:avLst/>
            </a:prstGeom>
          </p:spPr>
        </p:pic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69278" y="1214218"/>
              <a:ext cx="4507375" cy="2778828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766147" y="740608"/>
              <a:ext cx="3772325" cy="375771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4797459" y="579878"/>
              <a:ext cx="5488256" cy="48303"/>
              <a:chOff x="4797459" y="579878"/>
              <a:chExt cx="5488256" cy="48303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797459" y="579878"/>
                <a:ext cx="5488256" cy="48303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2034921" y="579878"/>
              <a:ext cx="2249787" cy="48303"/>
              <a:chOff x="2034921" y="579878"/>
              <a:chExt cx="2249787" cy="48303"/>
            </a:xfrm>
          </p:grpSpPr>
          <p:pic>
            <p:nvPicPr>
              <p:cNvPr id="24" name="Object 2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034921" y="579878"/>
                <a:ext cx="2249787" cy="48303"/>
              </a:xfrm>
              <a:prstGeom prst="rect">
                <a:avLst/>
              </a:prstGeom>
            </p:spPr>
          </p:pic>
        </p:grpSp>
      </p:grpSp>
      <p:grpSp>
        <p:nvGrpSpPr>
          <p:cNvPr id="1008" name="그룹 1008"/>
          <p:cNvGrpSpPr/>
          <p:nvPr/>
        </p:nvGrpSpPr>
        <p:grpSpPr>
          <a:xfrm>
            <a:off x="1987882" y="7598026"/>
            <a:ext cx="8436865" cy="2525127"/>
            <a:chOff x="1987882" y="7598026"/>
            <a:chExt cx="8436865" cy="2525127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34613" y="7698439"/>
              <a:ext cx="852363" cy="639272"/>
            </a:xfrm>
            <a:prstGeom prst="rect">
              <a:avLst/>
            </a:prstGeom>
          </p:spPr>
        </p:pic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783905" y="8246677"/>
              <a:ext cx="4599419" cy="2023053"/>
            </a:xfrm>
            <a:prstGeom prst="rect">
              <a:avLst/>
            </a:prstGeom>
          </p:spPr>
        </p:pic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780703" y="7762377"/>
              <a:ext cx="3453514" cy="384246"/>
            </a:xfrm>
            <a:prstGeom prst="rect">
              <a:avLst/>
            </a:prstGeom>
          </p:spPr>
        </p:pic>
        <p:grpSp>
          <p:nvGrpSpPr>
            <p:cNvPr id="1009" name="그룹 1009"/>
            <p:cNvGrpSpPr/>
            <p:nvPr/>
          </p:nvGrpSpPr>
          <p:grpSpPr>
            <a:xfrm>
              <a:off x="4812721" y="7598026"/>
              <a:ext cx="5612027" cy="49393"/>
              <a:chOff x="4812721" y="7598026"/>
              <a:chExt cx="5612027" cy="49393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4812721" y="7598026"/>
                <a:ext cx="5612027" cy="49393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1987882" y="7598026"/>
              <a:ext cx="2300524" cy="49393"/>
              <a:chOff x="1987882" y="7598026"/>
              <a:chExt cx="2300524" cy="49393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987882" y="7598026"/>
                <a:ext cx="2300524" cy="49393"/>
              </a:xfrm>
              <a:prstGeom prst="rect">
                <a:avLst/>
              </a:prstGeom>
            </p:spPr>
          </p:pic>
        </p:grpSp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0" y="0"/>
            <a:ext cx="1159757" cy="1159757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0" y="1159757"/>
            <a:ext cx="4007124" cy="2571951"/>
            <a:chOff x="0" y="1159757"/>
            <a:chExt cx="4007124" cy="2571951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0" y="1159757"/>
              <a:ext cx="4007124" cy="2571951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31359" y="4970575"/>
            <a:ext cx="3975765" cy="2163571"/>
            <a:chOff x="31359" y="4970575"/>
            <a:chExt cx="3975765" cy="2163571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1359" y="4970575"/>
              <a:ext cx="3975765" cy="2163571"/>
            </a:xfrm>
            <a:prstGeom prst="rect">
              <a:avLst/>
            </a:prstGeom>
          </p:spPr>
        </p:pic>
      </p:grpSp>
      <p:pic>
        <p:nvPicPr>
          <p:cNvPr id="45" name="Object 44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0" y="3795139"/>
            <a:ext cx="1183276" cy="118327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-31359" y="8255965"/>
            <a:ext cx="4007124" cy="2029749"/>
            <a:chOff x="-31359" y="8255965"/>
            <a:chExt cx="4007124" cy="2029749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-31359" y="8255965"/>
              <a:ext cx="4007124" cy="2029749"/>
            </a:xfrm>
            <a:prstGeom prst="rect">
              <a:avLst/>
            </a:prstGeom>
          </p:spPr>
        </p:pic>
      </p:grpSp>
      <p:pic>
        <p:nvPicPr>
          <p:cNvPr id="49" name="Object 48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7127567"/>
            <a:ext cx="1159757" cy="11597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368472" y="3203597"/>
            <a:ext cx="10712709" cy="4038483"/>
            <a:chOff x="-3368472" y="3203597"/>
            <a:chExt cx="10712709" cy="403848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3368472" y="3203597"/>
              <a:ext cx="10712709" cy="403848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050600" y="4297283"/>
            <a:ext cx="8235114" cy="2464708"/>
            <a:chOff x="2050600" y="4297283"/>
            <a:chExt cx="8235114" cy="246470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98601" y="4395292"/>
              <a:ext cx="1757558" cy="623985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79756" y="4930423"/>
              <a:ext cx="4564445" cy="1974675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76631" y="4457707"/>
              <a:ext cx="4431924" cy="375057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4807888" y="4297283"/>
              <a:ext cx="5477826" cy="48212"/>
              <a:chOff x="4807888" y="4297283"/>
              <a:chExt cx="5477826" cy="48212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807888" y="4297283"/>
                <a:ext cx="5477826" cy="48212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2050600" y="4297283"/>
              <a:ext cx="2245512" cy="48212"/>
              <a:chOff x="2050600" y="4297283"/>
              <a:chExt cx="2245512" cy="48212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050600" y="4297283"/>
                <a:ext cx="2245512" cy="48212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1987882" y="579878"/>
            <a:ext cx="8250794" cy="2727739"/>
            <a:chOff x="1987882" y="579878"/>
            <a:chExt cx="8250794" cy="2727739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5788" y="678073"/>
              <a:ext cx="1035009" cy="625173"/>
            </a:xfrm>
            <a:prstGeom prst="rect">
              <a:avLst/>
            </a:prstGeom>
          </p:spPr>
        </p:pic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22236" y="1214217"/>
              <a:ext cx="4499860" cy="2245233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719105" y="740609"/>
              <a:ext cx="3246245" cy="375771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4750420" y="579878"/>
              <a:ext cx="5488256" cy="48303"/>
              <a:chOff x="4750420" y="579878"/>
              <a:chExt cx="5488256" cy="48303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750420" y="579878"/>
                <a:ext cx="5488256" cy="48303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1987882" y="579878"/>
              <a:ext cx="2249787" cy="48303"/>
              <a:chOff x="1987882" y="579878"/>
              <a:chExt cx="2249787" cy="48303"/>
            </a:xfrm>
          </p:grpSpPr>
          <p:pic>
            <p:nvPicPr>
              <p:cNvPr id="24" name="Object 2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987882" y="579878"/>
                <a:ext cx="2249787" cy="48303"/>
              </a:xfrm>
              <a:prstGeom prst="rect">
                <a:avLst/>
              </a:prstGeom>
            </p:spPr>
          </p:pic>
        </p:grpSp>
      </p:grpSp>
      <p:grpSp>
        <p:nvGrpSpPr>
          <p:cNvPr id="1008" name="그룹 1008"/>
          <p:cNvGrpSpPr/>
          <p:nvPr/>
        </p:nvGrpSpPr>
        <p:grpSpPr>
          <a:xfrm>
            <a:off x="1987882" y="7598026"/>
            <a:ext cx="8436865" cy="2525127"/>
            <a:chOff x="1987882" y="7598026"/>
            <a:chExt cx="8436865" cy="2525127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34613" y="7698441"/>
              <a:ext cx="2006608" cy="639273"/>
            </a:xfrm>
            <a:prstGeom prst="rect">
              <a:avLst/>
            </a:prstGeom>
          </p:spPr>
        </p:pic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783905" y="8246677"/>
              <a:ext cx="4600380" cy="2023053"/>
            </a:xfrm>
            <a:prstGeom prst="rect">
              <a:avLst/>
            </a:prstGeom>
          </p:spPr>
        </p:pic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780703" y="7762380"/>
              <a:ext cx="4457248" cy="384246"/>
            </a:xfrm>
            <a:prstGeom prst="rect">
              <a:avLst/>
            </a:prstGeom>
          </p:spPr>
        </p:pic>
        <p:grpSp>
          <p:nvGrpSpPr>
            <p:cNvPr id="1009" name="그룹 1009"/>
            <p:cNvGrpSpPr/>
            <p:nvPr/>
          </p:nvGrpSpPr>
          <p:grpSpPr>
            <a:xfrm>
              <a:off x="4812721" y="7598026"/>
              <a:ext cx="5612027" cy="49393"/>
              <a:chOff x="4812721" y="7598026"/>
              <a:chExt cx="5612027" cy="49393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4812721" y="7598026"/>
                <a:ext cx="5612027" cy="49393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1987882" y="7598026"/>
              <a:ext cx="2300524" cy="49393"/>
              <a:chOff x="1987882" y="7598026"/>
              <a:chExt cx="2300524" cy="49393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987882" y="7598026"/>
                <a:ext cx="2300524" cy="49393"/>
              </a:xfrm>
              <a:prstGeom prst="rect">
                <a:avLst/>
              </a:prstGeom>
            </p:spPr>
          </p:pic>
        </p:grpSp>
      </p:grpSp>
      <p:grpSp>
        <p:nvGrpSpPr>
          <p:cNvPr id="1011" name="그룹 1011"/>
          <p:cNvGrpSpPr/>
          <p:nvPr/>
        </p:nvGrpSpPr>
        <p:grpSpPr>
          <a:xfrm>
            <a:off x="0" y="1132829"/>
            <a:ext cx="4007124" cy="2662310"/>
            <a:chOff x="0" y="1132829"/>
            <a:chExt cx="4007124" cy="2662310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0" y="1132829"/>
              <a:ext cx="4007124" cy="2662310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0" y="0"/>
            <a:ext cx="1183276" cy="1183276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0" y="4978415"/>
            <a:ext cx="4007782" cy="2236368"/>
            <a:chOff x="0" y="4978415"/>
            <a:chExt cx="4007782" cy="2236368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0" y="4978415"/>
              <a:ext cx="4007782" cy="2236368"/>
            </a:xfrm>
            <a:prstGeom prst="rect">
              <a:avLst/>
            </a:prstGeom>
          </p:spPr>
        </p:pic>
      </p:grpSp>
      <p:pic>
        <p:nvPicPr>
          <p:cNvPr id="45" name="Object 44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0" y="3795139"/>
            <a:ext cx="1183276" cy="118327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-15679" y="8287324"/>
            <a:ext cx="4022803" cy="2680193"/>
            <a:chOff x="-15679" y="8287324"/>
            <a:chExt cx="4022803" cy="2680193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-15679" y="8287324"/>
              <a:ext cx="4022803" cy="2680193"/>
            </a:xfrm>
            <a:prstGeom prst="rect">
              <a:avLst/>
            </a:prstGeom>
          </p:spPr>
        </p:pic>
      </p:grpSp>
      <p:pic>
        <p:nvPicPr>
          <p:cNvPr id="49" name="Object 48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7200172"/>
            <a:ext cx="1087152" cy="10871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DDEC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368472" y="3203597"/>
            <a:ext cx="10712709" cy="4038483"/>
            <a:chOff x="-3368472" y="3203597"/>
            <a:chExt cx="10712709" cy="403848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3368472" y="3203597"/>
              <a:ext cx="10712709" cy="403848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987882" y="3886631"/>
            <a:ext cx="8235114" cy="3238258"/>
            <a:chOff x="2050600" y="4324059"/>
            <a:chExt cx="8235114" cy="323825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98601" y="4422068"/>
              <a:ext cx="1958617" cy="623984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79756" y="4957195"/>
              <a:ext cx="4532565" cy="2773547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76631" y="4484479"/>
              <a:ext cx="3719316" cy="375057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4807888" y="4324059"/>
              <a:ext cx="5477826" cy="48212"/>
              <a:chOff x="4807888" y="4324059"/>
              <a:chExt cx="5477826" cy="48212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807888" y="4324059"/>
                <a:ext cx="5477826" cy="48212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2050600" y="4324059"/>
              <a:ext cx="2245512" cy="48212"/>
              <a:chOff x="2050600" y="4324059"/>
              <a:chExt cx="2245512" cy="48212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050600" y="4324059"/>
                <a:ext cx="2245512" cy="48212"/>
              </a:xfrm>
              <a:prstGeom prst="rect">
                <a:avLst/>
              </a:prstGeom>
            </p:spPr>
          </p:pic>
        </p:grpSp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54411" y="204155"/>
            <a:ext cx="2336498" cy="623984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940401" y="51011"/>
            <a:ext cx="8235114" cy="3496108"/>
            <a:chOff x="1987883" y="714547"/>
            <a:chExt cx="8235114" cy="349610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17042" y="1347680"/>
              <a:ext cx="4541941" cy="3039838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713917" y="874966"/>
              <a:ext cx="4040198" cy="375057"/>
            </a:xfrm>
            <a:prstGeom prst="rect">
              <a:avLst/>
            </a:prstGeom>
          </p:spPr>
        </p:pic>
        <p:grpSp>
          <p:nvGrpSpPr>
            <p:cNvPr id="1007" name="그룹 1007"/>
            <p:cNvGrpSpPr/>
            <p:nvPr/>
          </p:nvGrpSpPr>
          <p:grpSpPr>
            <a:xfrm>
              <a:off x="4745171" y="714547"/>
              <a:ext cx="5477826" cy="48212"/>
              <a:chOff x="4745171" y="714547"/>
              <a:chExt cx="5477826" cy="48212"/>
            </a:xfrm>
          </p:grpSpPr>
          <p:pic>
            <p:nvPicPr>
              <p:cNvPr id="24" name="Object 2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745171" y="714547"/>
                <a:ext cx="5477826" cy="48212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1987883" y="714547"/>
              <a:ext cx="2245512" cy="48212"/>
              <a:chOff x="1987883" y="714547"/>
              <a:chExt cx="2245512" cy="48212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987883" y="714547"/>
                <a:ext cx="2245512" cy="48212"/>
              </a:xfrm>
              <a:prstGeom prst="rect">
                <a:avLst/>
              </a:prstGeom>
            </p:spPr>
          </p:pic>
        </p:grpSp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5685" y="-63435"/>
            <a:ext cx="1229245" cy="1229245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3759605"/>
            <a:ext cx="1213560" cy="121356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0" y="4941354"/>
            <a:ext cx="3975765" cy="2416766"/>
            <a:chOff x="0" y="4941354"/>
            <a:chExt cx="3975765" cy="2656672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0" y="4941354"/>
              <a:ext cx="3975765" cy="265667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-188623" y="8383997"/>
            <a:ext cx="4478446" cy="1901717"/>
            <a:chOff x="-188623" y="8383997"/>
            <a:chExt cx="4478446" cy="1901717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-305555" y="8267065"/>
              <a:ext cx="4462934" cy="1403183"/>
            </a:xfrm>
            <a:prstGeom prst="rect">
              <a:avLst/>
            </a:prstGeom>
          </p:spPr>
        </p:pic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7655" y="10028244"/>
              <a:ext cx="1928409" cy="32599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987883" y="7076677"/>
            <a:ext cx="8235114" cy="3237682"/>
            <a:chOff x="1987883" y="7076677"/>
            <a:chExt cx="8235114" cy="3237682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14900" y="7293314"/>
              <a:ext cx="4524687" cy="3021045"/>
            </a:xfrm>
            <a:prstGeom prst="rect">
              <a:avLst/>
            </a:prstGeom>
          </p:spPr>
        </p:pic>
        <p:grpSp>
          <p:nvGrpSpPr>
            <p:cNvPr id="1012" name="그룹 1012"/>
            <p:cNvGrpSpPr/>
            <p:nvPr/>
          </p:nvGrpSpPr>
          <p:grpSpPr>
            <a:xfrm>
              <a:off x="4745171" y="7076677"/>
              <a:ext cx="5477826" cy="48212"/>
              <a:chOff x="4745171" y="7076677"/>
              <a:chExt cx="5477826" cy="48212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745171" y="7076677"/>
                <a:ext cx="5477826" cy="48212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1987883" y="7076677"/>
              <a:ext cx="2245512" cy="48212"/>
              <a:chOff x="1987883" y="7076677"/>
              <a:chExt cx="2245512" cy="48212"/>
            </a:xfrm>
          </p:grpSpPr>
          <p:pic>
            <p:nvPicPr>
              <p:cNvPr id="45" name="Object 4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987883" y="7076677"/>
                <a:ext cx="2245512" cy="48212"/>
              </a:xfrm>
              <a:prstGeom prst="rect">
                <a:avLst/>
              </a:prstGeom>
            </p:spPr>
          </p:pic>
        </p:grpSp>
      </p:grpSp>
      <p:pic>
        <p:nvPicPr>
          <p:cNvPr id="1026" name="Picture 2" descr="STILLCUT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84" y="1165810"/>
            <a:ext cx="4022810" cy="226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0</Words>
  <Application>Microsoft Office PowerPoint</Application>
  <PresentationFormat>사용자 지정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admin</cp:lastModifiedBy>
  <cp:revision>6</cp:revision>
  <dcterms:created xsi:type="dcterms:W3CDTF">2021-06-21T11:53:10Z</dcterms:created>
  <dcterms:modified xsi:type="dcterms:W3CDTF">2021-06-21T04:11:58Z</dcterms:modified>
</cp:coreProperties>
</file>