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75" r:id="rId1"/>
  </p:sldMasterIdLst>
  <p:notesMasterIdLst>
    <p:notesMasterId r:id="rId6"/>
  </p:notesMasterIdLst>
  <p:sldIdLst>
    <p:sldId id="256" r:id="rId2"/>
    <p:sldId id="257" r:id="rId3"/>
    <p:sldId id="258" r:id="rId4"/>
    <p:sldId id="259" r:id="rId5"/>
  </p:sldIdLst>
  <p:sldSz cx="12192000" cy="6858000"/>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 uri="ACF4677E-8BD2-47ae-8A1F-98590045965D">
      <hp:hncThemeShow xmlns="" xmlns:c="http://schemas.openxmlformats.org/drawingml/2006/chart" xmlns:dgm="http://schemas.openxmlformats.org/drawingml/2006/diagram" xmlns:dsp="http://schemas.microsoft.com/office/drawing/2008/diagram" xmlns:hp="http://schemas.haansoft.com/office/presentation/8.0" themeShowType="1" themeSkinType="1" themeTransitionType="1" useThemeTransition="1" byMouseClick="1" attrType="1" dur="200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74"/>
    <p:restoredTop sz="94660"/>
  </p:normalViewPr>
  <p:slideViewPr>
    <p:cSldViewPr snapToGrid="0">
      <p:cViewPr varScale="1">
        <p:scale>
          <a:sx n="72" d="100"/>
          <a:sy n="72" d="100"/>
        </p:scale>
        <p:origin x="660" y="72"/>
      </p:cViewPr>
      <p:guideLst/>
    </p:cSldViewPr>
  </p:slideViewPr>
  <p:notesTextViewPr>
    <p:cViewPr>
      <p:scale>
        <a:sx n="100" d="100"/>
        <a:sy n="100" d="100"/>
      </p:scale>
      <p:origin x="0" y="0"/>
    </p:cViewPr>
  </p:notesText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71800" cy="457200"/>
          </a:xfrm>
          <a:prstGeom prst="rect">
            <a:avLst/>
          </a:prstGeom>
        </p:spPr>
        <p:txBody>
          <a:bodyPr vert="horz" lIns="91440" tIns="45720" rIns="91440" bIns="45720"/>
          <a:lstStyle>
            <a:lvl1pPr algn="l">
              <a:defRPr sz="1200"/>
            </a:lvl1pPr>
          </a:lstStyle>
          <a:p>
            <a:pPr lvl="0">
              <a:defRPr/>
            </a:pPr>
            <a:endParaRPr lang="ko-KR" altLang="en-US"/>
          </a:p>
        </p:txBody>
      </p:sp>
      <p:sp>
        <p:nvSpPr>
          <p:cNvPr id="3" name="날짜 개체 틀 2"/>
          <p:cNvSpPr>
            <a:spLocks noGrp="1"/>
          </p:cNvSpPr>
          <p:nvPr>
            <p:ph type="dt" idx="1"/>
          </p:nvPr>
        </p:nvSpPr>
        <p:spPr>
          <a:xfrm>
            <a:off x="3884613" y="0"/>
            <a:ext cx="2971800" cy="457200"/>
          </a:xfrm>
          <a:prstGeom prst="rect">
            <a:avLst/>
          </a:prstGeom>
        </p:spPr>
        <p:txBody>
          <a:bodyPr vert="horz" lIns="91440" tIns="45720" rIns="91440" bIns="45720"/>
          <a:lstStyle>
            <a:lvl1pPr algn="r">
              <a:defRPr sz="1200"/>
            </a:lvl1pPr>
          </a:lstStyle>
          <a:p>
            <a:pPr lvl="0">
              <a:defRPr/>
            </a:pPr>
            <a:fld id="{E2B2BC9D-A816-4D0A-858B-1D023B3A8ACA}" type="datetime1">
              <a:rPr lang="ko-KR" altLang="en-US"/>
              <a:pPr lvl="0">
                <a:defRPr/>
              </a:pPr>
              <a:t>2021-09-02</a:t>
            </a:fld>
            <a:endParaRPr lang="ko-KR" altLang="en-US"/>
          </a:p>
        </p:txBody>
      </p:sp>
      <p:sp>
        <p:nvSpPr>
          <p:cNvPr id="4" name="슬라이드 이미지 개체 틀 3"/>
          <p:cNvSpPr>
            <a:spLocks noGrp="1" noRot="1" noChangeAspect="1" noTextEdi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anchor="ctr"/>
          <a:lstStyle/>
          <a:p>
            <a:pPr lvl="0">
              <a:defRPr/>
            </a:pPr>
            <a:endParaRPr lang="ko-KR" altLang="en-US"/>
          </a:p>
        </p:txBody>
      </p:sp>
      <p:sp>
        <p:nvSpPr>
          <p:cNvPr id="5" name="슬라이드 노트 개체 틀 4"/>
          <p:cNvSpPr>
            <a:spLocks noGrp="1"/>
          </p:cNvSpPr>
          <p:nvPr>
            <p:ph type="body" sz="quarter" idx="3"/>
          </p:nvPr>
        </p:nvSpPr>
        <p:spPr>
          <a:xfrm>
            <a:off x="685800" y="4343400"/>
            <a:ext cx="5486400" cy="4114800"/>
          </a:xfrm>
          <a:prstGeom prst="rect">
            <a:avLst/>
          </a:prstGeom>
        </p:spPr>
        <p:txBody>
          <a:bodyPr vert="horz" lIns="91440" tIns="45720" rIns="91440" bIns="45720">
            <a:noAutofit/>
          </a:bodyPr>
          <a:lstStyle/>
          <a:p>
            <a:pPr lvl="0">
              <a:defRPr/>
            </a:pPr>
            <a:r>
              <a:rPr lang="ko-KR" altLang="en-US"/>
              <a:t>마스터 텍스트 스타일을 편집합니다</a:t>
            </a:r>
          </a:p>
          <a:p>
            <a:pPr lvl="1">
              <a:defRPr/>
            </a:pPr>
            <a:r>
              <a:rPr lang="ko-KR" altLang="en-US"/>
              <a:t>둘째 수준</a:t>
            </a:r>
          </a:p>
          <a:p>
            <a:pPr lvl="2">
              <a:defRPr/>
            </a:pPr>
            <a:r>
              <a:rPr lang="ko-KR" altLang="en-US"/>
              <a:t>셋째 수준</a:t>
            </a:r>
          </a:p>
          <a:p>
            <a:pPr lvl="3">
              <a:defRPr/>
            </a:pPr>
            <a:r>
              <a:rPr lang="ko-KR" altLang="en-US"/>
              <a:t>넷째 수준</a:t>
            </a:r>
          </a:p>
          <a:p>
            <a:pPr lvl="4">
              <a:defRPr/>
            </a:pPr>
            <a:r>
              <a:rPr lang="ko-KR" altLang="en-US"/>
              <a:t>다섯째 수준</a:t>
            </a:r>
          </a:p>
        </p:txBody>
      </p:sp>
      <p:sp>
        <p:nvSpPr>
          <p:cNvPr id="6" name="바닥글 개체 틀 5"/>
          <p:cNvSpPr>
            <a:spLocks noGrp="1"/>
          </p:cNvSpPr>
          <p:nvPr>
            <p:ph type="ftr" sz="quarter" idx="4"/>
          </p:nvPr>
        </p:nvSpPr>
        <p:spPr>
          <a:xfrm>
            <a:off x="0" y="8685213"/>
            <a:ext cx="2971800" cy="457200"/>
          </a:xfrm>
          <a:prstGeom prst="rect">
            <a:avLst/>
          </a:prstGeom>
        </p:spPr>
        <p:txBody>
          <a:bodyPr vert="horz" lIns="91440" tIns="45720" rIns="91440" bIns="45720" anchor="b"/>
          <a:lstStyle>
            <a:lvl1pPr algn="l">
              <a:defRPr sz="1200"/>
            </a:lvl1pPr>
          </a:lstStyle>
          <a:p>
            <a:pPr lvl="0">
              <a:defRPr/>
            </a:pPr>
            <a:endParaRPr lang="ko-KR" altLang="en-US"/>
          </a:p>
        </p:txBody>
      </p:sp>
      <p:sp>
        <p:nvSpPr>
          <p:cNvPr id="7" name="슬라이드 번호 개체 틀 6"/>
          <p:cNvSpPr>
            <a:spLocks noGrp="1"/>
          </p:cNvSpPr>
          <p:nvPr>
            <p:ph type="sldNum" sz="quarter" idx="5"/>
          </p:nvPr>
        </p:nvSpPr>
        <p:spPr>
          <a:xfrm>
            <a:off x="3884613" y="8685213"/>
            <a:ext cx="2971800" cy="457200"/>
          </a:xfrm>
          <a:prstGeom prst="rect">
            <a:avLst/>
          </a:prstGeom>
        </p:spPr>
        <p:txBody>
          <a:bodyPr vert="horz" lIns="91440" tIns="45720" rIns="91440" bIns="45720" anchor="b"/>
          <a:lstStyle>
            <a:lvl1pPr algn="r">
              <a:defRPr sz="1200"/>
            </a:lvl1pPr>
          </a:lstStyle>
          <a:p>
            <a:pPr lvl="0">
              <a:defRPr/>
            </a:pPr>
            <a:fld id="{09F4262C-968C-4EE9-8164-CE16364706B3}" type="slidenum">
              <a:rPr lang="ko-KR" altLang="en-US"/>
              <a:pPr lvl="0">
                <a:defRPr/>
              </a:pPr>
              <a:t>‹#›</a:t>
            </a:fld>
            <a:endParaRPr lang="ko-KR" altLang="en-US"/>
          </a:p>
        </p:txBody>
      </p:sp>
    </p:spTree>
  </p:cSld>
  <p:clrMap bg1="lt1" tx1="dk1" bg2="lt2" tx2="dk2" accent1="accent1" accent2="accent2" accent3="accent3" accent4="accent4" accent5="accent5" accent6="accent6" hlink="hlink" folHlink="folHlink"/>
  <p:hf hdr="0" ftr="0" dt="0"/>
  <p:notesStyle>
    <a:lvl1pPr marL="0" algn="l" defTabSz="914400" rtl="0" eaLnBrk="1" latinLnBrk="1" hangingPunct="1">
      <a:defRPr sz="1200" kern="1200">
        <a:solidFill>
          <a:schemeClr val="tx1"/>
        </a:solidFill>
        <a:latin typeface="+mj-lt"/>
        <a:ea typeface="+mj-ea"/>
        <a:cs typeface="+mj-cs"/>
      </a:defRPr>
    </a:lvl1pPr>
    <a:lvl2pPr marL="457200" algn="l" defTabSz="914400" rtl="0" eaLnBrk="1" latinLnBrk="1" hangingPunct="1">
      <a:defRPr sz="1200" kern="1200">
        <a:solidFill>
          <a:schemeClr val="tx1"/>
        </a:solidFill>
        <a:latin typeface="+mj-lt"/>
        <a:ea typeface="+mj-ea"/>
        <a:cs typeface="+mj-cs"/>
      </a:defRPr>
    </a:lvl2pPr>
    <a:lvl3pPr marL="914400" algn="l" defTabSz="914400" rtl="0" eaLnBrk="1" latinLnBrk="1" hangingPunct="1">
      <a:defRPr sz="1200" kern="1200">
        <a:solidFill>
          <a:schemeClr val="tx1"/>
        </a:solidFill>
        <a:latin typeface="+mj-lt"/>
        <a:ea typeface="+mj-ea"/>
        <a:cs typeface="+mj-cs"/>
      </a:defRPr>
    </a:lvl3pPr>
    <a:lvl4pPr marL="1371600" algn="l" defTabSz="914400" rtl="0" eaLnBrk="1" latinLnBrk="1" hangingPunct="1">
      <a:defRPr sz="1200" kern="1200">
        <a:solidFill>
          <a:schemeClr val="tx1"/>
        </a:solidFill>
        <a:latin typeface="+mj-lt"/>
        <a:ea typeface="+mj-ea"/>
        <a:cs typeface="+mj-cs"/>
      </a:defRPr>
    </a:lvl4pPr>
    <a:lvl5pPr marL="1828800" algn="l" defTabSz="914400" rtl="0" eaLnBrk="1" latinLnBrk="1" hangingPunct="1">
      <a:defRPr sz="1200" kern="1200">
        <a:solidFill>
          <a:schemeClr val="tx1"/>
        </a:solidFill>
        <a:latin typeface="+mj-lt"/>
        <a:ea typeface="+mj-ea"/>
        <a:cs typeface="+mj-cs"/>
      </a:defRPr>
    </a:lvl5pPr>
    <a:lvl6pPr marL="2286000" algn="l" defTabSz="914400" rtl="0" eaLnBrk="1" latinLnBrk="1" hangingPunct="1">
      <a:defRPr sz="1200" kern="1200">
        <a:solidFill>
          <a:schemeClr val="tx1"/>
        </a:solidFill>
        <a:latin typeface="+mj-lt"/>
        <a:ea typeface="+mj-ea"/>
        <a:cs typeface="+mj-cs"/>
      </a:defRPr>
    </a:lvl6pPr>
    <a:lvl7pPr marL="2743200" algn="l" defTabSz="914400" rtl="0" eaLnBrk="1" latinLnBrk="1" hangingPunct="1">
      <a:defRPr sz="1200" kern="1200">
        <a:solidFill>
          <a:schemeClr val="tx1"/>
        </a:solidFill>
        <a:latin typeface="+mj-lt"/>
        <a:ea typeface="+mj-ea"/>
        <a:cs typeface="+mj-cs"/>
      </a:defRPr>
    </a:lvl7pPr>
    <a:lvl8pPr marL="3200400" algn="l" defTabSz="914400" rtl="0" eaLnBrk="1" latinLnBrk="1" hangingPunct="1">
      <a:defRPr sz="1200" kern="1200">
        <a:solidFill>
          <a:schemeClr val="tx1"/>
        </a:solidFill>
        <a:latin typeface="+mj-lt"/>
        <a:ea typeface="+mj-ea"/>
        <a:cs typeface="+mj-cs"/>
      </a:defRPr>
    </a:lvl8pPr>
    <a:lvl9pPr marL="3657600" algn="l" defTabSz="914400" rtl="0" eaLnBrk="1" latinLnBrk="1" hangingPunct="1">
      <a:defRPr sz="1200" kern="1200">
        <a:solidFill>
          <a:schemeClr val="tx1"/>
        </a:solidFill>
        <a:latin typeface="+mj-lt"/>
        <a:ea typeface="+mj-ea"/>
        <a:cs typeface="+mj-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3"/>
          <p:cNvSpPr>
            <a:spLocks noGrp="1" noRot="1" noChangeAspect="1" noTextEdit="1"/>
          </p:cNvSpPr>
          <p:nvPr>
            <p:ph type="sldImg" idx="2"/>
          </p:nvPr>
        </p:nvSpPr>
        <p:spPr/>
        <p:txBody>
          <a:bodyPr/>
          <a:lstStyle/>
          <a:p>
            <a:pPr>
              <a:defRPr/>
            </a:pPr>
            <a:endParaRPr lang="ko-KR" altLang="en-US"/>
          </a:p>
        </p:txBody>
      </p:sp>
      <p:sp>
        <p:nvSpPr>
          <p:cNvPr id="3" name="슬라이드 노트 개체 틀 4"/>
          <p:cNvSpPr>
            <a:spLocks noGrp="1"/>
          </p:cNvSpPr>
          <p:nvPr>
            <p:ph type="body" sz="quarter" idx="3"/>
          </p:nvPr>
        </p:nvSpPr>
        <p:spPr/>
        <p:txBody>
          <a:bodyPr/>
          <a:lstStyle/>
          <a:p>
            <a:pPr>
              <a:defRPr/>
            </a:pPr>
            <a:endParaRPr lang="ko-KR" altLang="en-US"/>
          </a:p>
        </p:txBody>
      </p:sp>
      <p:sp>
        <p:nvSpPr>
          <p:cNvPr id="4" name="슬라이드 번호 개체 틀 6"/>
          <p:cNvSpPr>
            <a:spLocks noGrp="1"/>
          </p:cNvSpPr>
          <p:nvPr>
            <p:ph type="sldNum" sz="quarter" idx="5"/>
          </p:nvPr>
        </p:nvSpPr>
        <p:spPr/>
        <p:txBody>
          <a:bodyPr/>
          <a:lstStyle/>
          <a:p>
            <a:pPr lvl="0">
              <a:defRPr/>
            </a:pPr>
            <a:fld id="{09F4262C-968C-4EE9-8164-CE16364706B3}" type="slidenum">
              <a:rPr lang="en-US" altLang="en-US"/>
              <a:pPr lvl="0">
                <a:defRPr/>
              </a:pPr>
              <a:t>2</a:t>
            </a:fld>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3"/>
          <p:cNvSpPr>
            <a:spLocks noGrp="1" noRot="1" noChangeAspect="1" noTextEdit="1"/>
          </p:cNvSpPr>
          <p:nvPr>
            <p:ph type="sldImg" idx="2"/>
          </p:nvPr>
        </p:nvSpPr>
        <p:spPr/>
        <p:txBody>
          <a:bodyPr/>
          <a:lstStyle/>
          <a:p>
            <a:pPr>
              <a:defRPr/>
            </a:pPr>
            <a:endParaRPr lang="ko-KR" altLang="en-US"/>
          </a:p>
        </p:txBody>
      </p:sp>
      <p:sp>
        <p:nvSpPr>
          <p:cNvPr id="3" name="슬라이드 노트 개체 틀 4"/>
          <p:cNvSpPr>
            <a:spLocks noGrp="1"/>
          </p:cNvSpPr>
          <p:nvPr>
            <p:ph type="body" sz="quarter" idx="3"/>
          </p:nvPr>
        </p:nvSpPr>
        <p:spPr/>
        <p:txBody>
          <a:bodyPr/>
          <a:lstStyle/>
          <a:p>
            <a:pPr>
              <a:defRPr/>
            </a:pPr>
            <a:endParaRPr lang="ko-KR" altLang="en-US"/>
          </a:p>
        </p:txBody>
      </p:sp>
      <p:sp>
        <p:nvSpPr>
          <p:cNvPr id="4" name="슬라이드 번호 개체 틀 6"/>
          <p:cNvSpPr>
            <a:spLocks noGrp="1"/>
          </p:cNvSpPr>
          <p:nvPr>
            <p:ph type="sldNum" sz="quarter" idx="5"/>
          </p:nvPr>
        </p:nvSpPr>
        <p:spPr/>
        <p:txBody>
          <a:bodyPr/>
          <a:lstStyle/>
          <a:p>
            <a:pPr lvl="0">
              <a:defRPr/>
            </a:pPr>
            <a:fld id="{09F4262C-968C-4EE9-8164-CE16364706B3}" type="slidenum">
              <a:rPr lang="en-US" altLang="en-US"/>
              <a:pPr lvl="0">
                <a:defRPr/>
              </a:pPr>
              <a:t>3</a:t>
            </a:fld>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3"/>
          <p:cNvSpPr>
            <a:spLocks noGrp="1" noRot="1" noChangeAspect="1" noTextEdit="1"/>
          </p:cNvSpPr>
          <p:nvPr>
            <p:ph type="sldImg" idx="2"/>
          </p:nvPr>
        </p:nvSpPr>
        <p:spPr/>
        <p:txBody>
          <a:bodyPr/>
          <a:lstStyle/>
          <a:p>
            <a:pPr>
              <a:defRPr/>
            </a:pPr>
            <a:endParaRPr lang="ko-KR" altLang="en-US"/>
          </a:p>
        </p:txBody>
      </p:sp>
      <p:sp>
        <p:nvSpPr>
          <p:cNvPr id="3" name="슬라이드 노트 개체 틀 4"/>
          <p:cNvSpPr>
            <a:spLocks noGrp="1"/>
          </p:cNvSpPr>
          <p:nvPr>
            <p:ph type="body" sz="quarter" idx="3"/>
          </p:nvPr>
        </p:nvSpPr>
        <p:spPr/>
        <p:txBody>
          <a:bodyPr/>
          <a:lstStyle/>
          <a:p>
            <a:pPr>
              <a:defRPr/>
            </a:pPr>
            <a:endParaRPr lang="ko-KR" altLang="en-US"/>
          </a:p>
        </p:txBody>
      </p:sp>
      <p:sp>
        <p:nvSpPr>
          <p:cNvPr id="4" name="슬라이드 번호 개체 틀 6"/>
          <p:cNvSpPr>
            <a:spLocks noGrp="1"/>
          </p:cNvSpPr>
          <p:nvPr>
            <p:ph type="sldNum" sz="quarter" idx="5"/>
          </p:nvPr>
        </p:nvSpPr>
        <p:spPr/>
        <p:txBody>
          <a:bodyPr/>
          <a:lstStyle/>
          <a:p>
            <a:pPr lvl="0">
              <a:defRPr/>
            </a:pPr>
            <a:fld id="{09F4262C-968C-4EE9-8164-CE16364706B3}" type="slidenum">
              <a:rPr lang="en-US" altLang="en-US"/>
              <a:pPr lvl="0">
                <a:defRPr/>
              </a:pPr>
              <a:t>4</a:t>
            </a:fld>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F087A091-0563-4AD6-8D60-E083C214E4C6}"/>
              </a:ext>
            </a:extLst>
          </p:cNvPr>
          <p:cNvSpPr>
            <a:spLocks noGrp="1"/>
          </p:cNvSpPr>
          <p:nvPr>
            <p:ph type="ctrTitle"/>
          </p:nvPr>
        </p:nvSpPr>
        <p:spPr>
          <a:xfrm>
            <a:off x="1524000" y="1122363"/>
            <a:ext cx="9144000" cy="2387600"/>
          </a:xfrm>
        </p:spPr>
        <p:txBody>
          <a:bodyPr anchor="b"/>
          <a:lstStyle>
            <a:lvl1pPr algn="ctr">
              <a:defRPr sz="6000"/>
            </a:lvl1pPr>
          </a:lstStyle>
          <a:p>
            <a:r>
              <a:rPr lang="ko-KR" altLang="en-US"/>
              <a:t>마스터 제목 스타일 편집</a:t>
            </a:r>
          </a:p>
        </p:txBody>
      </p:sp>
      <p:sp>
        <p:nvSpPr>
          <p:cNvPr id="3" name="부제목 2">
            <a:extLst>
              <a:ext uri="{FF2B5EF4-FFF2-40B4-BE49-F238E27FC236}">
                <a16:creationId xmlns:a16="http://schemas.microsoft.com/office/drawing/2014/main" id="{544E0329-D413-4C48-9572-EB1AFFEAA56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ko-KR" altLang="en-US"/>
              <a:t>클릭하여 마스터 부제목 스타일 편집</a:t>
            </a:r>
          </a:p>
        </p:txBody>
      </p:sp>
      <p:sp>
        <p:nvSpPr>
          <p:cNvPr id="4" name="날짜 개체 틀 3">
            <a:extLst>
              <a:ext uri="{FF2B5EF4-FFF2-40B4-BE49-F238E27FC236}">
                <a16:creationId xmlns:a16="http://schemas.microsoft.com/office/drawing/2014/main" id="{AC75D65D-95AE-44CA-BD39-CCA0ECCB6145}"/>
              </a:ext>
            </a:extLst>
          </p:cNvPr>
          <p:cNvSpPr>
            <a:spLocks noGrp="1"/>
          </p:cNvSpPr>
          <p:nvPr>
            <p:ph type="dt" sz="half" idx="10"/>
          </p:nvPr>
        </p:nvSpPr>
        <p:spPr/>
        <p:txBody>
          <a:bodyPr/>
          <a:lstStyle/>
          <a:p>
            <a:fld id="{F32475A2-3668-41B0-8C91-E68BF7FD3A01}" type="datetimeFigureOut">
              <a:rPr lang="ko-KR" altLang="en-US" smtClean="0"/>
              <a:t>2021-09-02</a:t>
            </a:fld>
            <a:endParaRPr lang="ko-KR" altLang="en-US"/>
          </a:p>
        </p:txBody>
      </p:sp>
      <p:sp>
        <p:nvSpPr>
          <p:cNvPr id="5" name="바닥글 개체 틀 4">
            <a:extLst>
              <a:ext uri="{FF2B5EF4-FFF2-40B4-BE49-F238E27FC236}">
                <a16:creationId xmlns:a16="http://schemas.microsoft.com/office/drawing/2014/main" id="{AD7B7A1C-4B5D-4544-AE02-1C5F9DA7A4F4}"/>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59ADDDE0-68A3-4D3B-83C0-69EBF6A1B812}"/>
              </a:ext>
            </a:extLst>
          </p:cNvPr>
          <p:cNvSpPr>
            <a:spLocks noGrp="1"/>
          </p:cNvSpPr>
          <p:nvPr>
            <p:ph type="sldNum" sz="quarter" idx="12"/>
          </p:nvPr>
        </p:nvSpPr>
        <p:spPr/>
        <p:txBody>
          <a:bodyPr/>
          <a:lstStyle/>
          <a:p>
            <a:fld id="{0490D786-889C-4F55-B68B-982F8E3E6B8B}" type="slidenum">
              <a:rPr lang="ko-KR" altLang="en-US" smtClean="0"/>
              <a:t>‹#›</a:t>
            </a:fld>
            <a:endParaRPr lang="ko-KR" altLang="en-US"/>
          </a:p>
        </p:txBody>
      </p:sp>
    </p:spTree>
    <p:extLst>
      <p:ext uri="{BB962C8B-B14F-4D97-AF65-F5344CB8AC3E}">
        <p14:creationId xmlns:p14="http://schemas.microsoft.com/office/powerpoint/2010/main" val="9693007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9681E884-EE8C-43ED-AF5B-9E88A5EAA8C4}"/>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B43C584B-EDF2-473A-B5F6-4EED1666F216}"/>
              </a:ext>
            </a:extLst>
          </p:cNvPr>
          <p:cNvSpPr>
            <a:spLocks noGrp="1"/>
          </p:cNvSpPr>
          <p:nvPr>
            <p:ph idx="1"/>
          </p:nvPr>
        </p:nvSpPr>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46347D0E-3927-4DC0-A255-497DF7C6CBB4}"/>
              </a:ext>
            </a:extLst>
          </p:cNvPr>
          <p:cNvSpPr>
            <a:spLocks noGrp="1"/>
          </p:cNvSpPr>
          <p:nvPr>
            <p:ph type="dt" sz="half" idx="10"/>
          </p:nvPr>
        </p:nvSpPr>
        <p:spPr/>
        <p:txBody>
          <a:bodyPr/>
          <a:lstStyle/>
          <a:p>
            <a:fld id="{F32475A2-3668-41B0-8C91-E68BF7FD3A01}" type="datetimeFigureOut">
              <a:rPr lang="ko-KR" altLang="en-US" smtClean="0"/>
              <a:t>2021-09-02</a:t>
            </a:fld>
            <a:endParaRPr lang="ko-KR" altLang="en-US"/>
          </a:p>
        </p:txBody>
      </p:sp>
      <p:sp>
        <p:nvSpPr>
          <p:cNvPr id="5" name="바닥글 개체 틀 4">
            <a:extLst>
              <a:ext uri="{FF2B5EF4-FFF2-40B4-BE49-F238E27FC236}">
                <a16:creationId xmlns:a16="http://schemas.microsoft.com/office/drawing/2014/main" id="{D6C0AA95-F0F6-4DD4-A636-3AF0B31511E9}"/>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DF7066EA-E4C4-46C3-BF43-0C4A5DB9DD6C}"/>
              </a:ext>
            </a:extLst>
          </p:cNvPr>
          <p:cNvSpPr>
            <a:spLocks noGrp="1"/>
          </p:cNvSpPr>
          <p:nvPr>
            <p:ph type="sldNum" sz="quarter" idx="12"/>
          </p:nvPr>
        </p:nvSpPr>
        <p:spPr/>
        <p:txBody>
          <a:bodyPr/>
          <a:lstStyle/>
          <a:p>
            <a:fld id="{0490D786-889C-4F55-B68B-982F8E3E6B8B}" type="slidenum">
              <a:rPr lang="ko-KR" altLang="en-US" smtClean="0"/>
              <a:t>‹#›</a:t>
            </a:fld>
            <a:endParaRPr lang="ko-KR" altLang="en-US"/>
          </a:p>
        </p:txBody>
      </p:sp>
    </p:spTree>
    <p:extLst>
      <p:ext uri="{BB962C8B-B14F-4D97-AF65-F5344CB8AC3E}">
        <p14:creationId xmlns:p14="http://schemas.microsoft.com/office/powerpoint/2010/main" val="5032420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9BECDB74-B7B6-4116-A4D8-FD5210D5BB12}"/>
              </a:ext>
            </a:extLst>
          </p:cNvPr>
          <p:cNvSpPr>
            <a:spLocks noGrp="1"/>
          </p:cNvSpPr>
          <p:nvPr>
            <p:ph type="title"/>
          </p:nvPr>
        </p:nvSpPr>
        <p:spPr>
          <a:xfrm>
            <a:off x="831850" y="1709738"/>
            <a:ext cx="10515600" cy="2852737"/>
          </a:xfrm>
        </p:spPr>
        <p:txBody>
          <a:bodyPr anchor="b"/>
          <a:lstStyle>
            <a:lvl1pPr>
              <a:defRPr sz="6000"/>
            </a:lvl1pPr>
          </a:lstStyle>
          <a:p>
            <a:r>
              <a:rPr lang="ko-KR" altLang="en-US"/>
              <a:t>마스터 제목 스타일 편집</a:t>
            </a:r>
          </a:p>
        </p:txBody>
      </p:sp>
      <p:sp>
        <p:nvSpPr>
          <p:cNvPr id="3" name="텍스트 개체 틀 2">
            <a:extLst>
              <a:ext uri="{FF2B5EF4-FFF2-40B4-BE49-F238E27FC236}">
                <a16:creationId xmlns:a16="http://schemas.microsoft.com/office/drawing/2014/main" id="{79224E5E-31FD-4C50-A2C9-FB169D6D235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ko-KR" altLang="en-US"/>
              <a:t>마스터 텍스트 스타일 편집</a:t>
            </a:r>
          </a:p>
        </p:txBody>
      </p:sp>
      <p:sp>
        <p:nvSpPr>
          <p:cNvPr id="4" name="날짜 개체 틀 3">
            <a:extLst>
              <a:ext uri="{FF2B5EF4-FFF2-40B4-BE49-F238E27FC236}">
                <a16:creationId xmlns:a16="http://schemas.microsoft.com/office/drawing/2014/main" id="{A50B15DA-4154-4198-BC70-A8D0997BAD2C}"/>
              </a:ext>
            </a:extLst>
          </p:cNvPr>
          <p:cNvSpPr>
            <a:spLocks noGrp="1"/>
          </p:cNvSpPr>
          <p:nvPr>
            <p:ph type="dt" sz="half" idx="10"/>
          </p:nvPr>
        </p:nvSpPr>
        <p:spPr/>
        <p:txBody>
          <a:bodyPr/>
          <a:lstStyle/>
          <a:p>
            <a:fld id="{F32475A2-3668-41B0-8C91-E68BF7FD3A01}" type="datetimeFigureOut">
              <a:rPr lang="ko-KR" altLang="en-US" smtClean="0"/>
              <a:t>2021-09-02</a:t>
            </a:fld>
            <a:endParaRPr lang="ko-KR" altLang="en-US"/>
          </a:p>
        </p:txBody>
      </p:sp>
      <p:sp>
        <p:nvSpPr>
          <p:cNvPr id="5" name="바닥글 개체 틀 4">
            <a:extLst>
              <a:ext uri="{FF2B5EF4-FFF2-40B4-BE49-F238E27FC236}">
                <a16:creationId xmlns:a16="http://schemas.microsoft.com/office/drawing/2014/main" id="{07727E6B-3E29-4BBE-B375-490EDC197295}"/>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BDD454EF-9BCB-4A1A-B989-A1949D8A66A3}"/>
              </a:ext>
            </a:extLst>
          </p:cNvPr>
          <p:cNvSpPr>
            <a:spLocks noGrp="1"/>
          </p:cNvSpPr>
          <p:nvPr>
            <p:ph type="sldNum" sz="quarter" idx="12"/>
          </p:nvPr>
        </p:nvSpPr>
        <p:spPr/>
        <p:txBody>
          <a:bodyPr/>
          <a:lstStyle/>
          <a:p>
            <a:fld id="{0490D786-889C-4F55-B68B-982F8E3E6B8B}" type="slidenum">
              <a:rPr lang="ko-KR" altLang="en-US" smtClean="0"/>
              <a:t>‹#›</a:t>
            </a:fld>
            <a:endParaRPr lang="ko-KR" altLang="en-US"/>
          </a:p>
        </p:txBody>
      </p:sp>
    </p:spTree>
    <p:extLst>
      <p:ext uri="{BB962C8B-B14F-4D97-AF65-F5344CB8AC3E}">
        <p14:creationId xmlns:p14="http://schemas.microsoft.com/office/powerpoint/2010/main" val="9922552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3BC4CE4D-0D35-41B6-AC73-0C8BA1DB0130}"/>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C4B5767F-DF6F-41A2-8316-999FCCD82B30}"/>
              </a:ext>
            </a:extLst>
          </p:cNvPr>
          <p:cNvSpPr>
            <a:spLocks noGrp="1"/>
          </p:cNvSpPr>
          <p:nvPr>
            <p:ph sz="half" idx="1"/>
          </p:nvPr>
        </p:nvSpPr>
        <p:spPr>
          <a:xfrm>
            <a:off x="838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내용 개체 틀 3">
            <a:extLst>
              <a:ext uri="{FF2B5EF4-FFF2-40B4-BE49-F238E27FC236}">
                <a16:creationId xmlns:a16="http://schemas.microsoft.com/office/drawing/2014/main" id="{6404907E-8221-45C0-A246-55A31C9384D5}"/>
              </a:ext>
            </a:extLst>
          </p:cNvPr>
          <p:cNvSpPr>
            <a:spLocks noGrp="1"/>
          </p:cNvSpPr>
          <p:nvPr>
            <p:ph sz="half" idx="2"/>
          </p:nvPr>
        </p:nvSpPr>
        <p:spPr>
          <a:xfrm>
            <a:off x="6172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날짜 개체 틀 4">
            <a:extLst>
              <a:ext uri="{FF2B5EF4-FFF2-40B4-BE49-F238E27FC236}">
                <a16:creationId xmlns:a16="http://schemas.microsoft.com/office/drawing/2014/main" id="{389BDC64-5888-4CDC-B05B-D9C7CA3B141B}"/>
              </a:ext>
            </a:extLst>
          </p:cNvPr>
          <p:cNvSpPr>
            <a:spLocks noGrp="1"/>
          </p:cNvSpPr>
          <p:nvPr>
            <p:ph type="dt" sz="half" idx="10"/>
          </p:nvPr>
        </p:nvSpPr>
        <p:spPr/>
        <p:txBody>
          <a:bodyPr/>
          <a:lstStyle/>
          <a:p>
            <a:fld id="{F32475A2-3668-41B0-8C91-E68BF7FD3A01}" type="datetimeFigureOut">
              <a:rPr lang="ko-KR" altLang="en-US" smtClean="0"/>
              <a:t>2021-09-02</a:t>
            </a:fld>
            <a:endParaRPr lang="ko-KR" altLang="en-US"/>
          </a:p>
        </p:txBody>
      </p:sp>
      <p:sp>
        <p:nvSpPr>
          <p:cNvPr id="6" name="바닥글 개체 틀 5">
            <a:extLst>
              <a:ext uri="{FF2B5EF4-FFF2-40B4-BE49-F238E27FC236}">
                <a16:creationId xmlns:a16="http://schemas.microsoft.com/office/drawing/2014/main" id="{0DC23AEA-A166-44FC-ABEB-3D0952EEB387}"/>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23164ED2-36C1-4D94-9988-9B3161A21979}"/>
              </a:ext>
            </a:extLst>
          </p:cNvPr>
          <p:cNvSpPr>
            <a:spLocks noGrp="1"/>
          </p:cNvSpPr>
          <p:nvPr>
            <p:ph type="sldNum" sz="quarter" idx="12"/>
          </p:nvPr>
        </p:nvSpPr>
        <p:spPr/>
        <p:txBody>
          <a:bodyPr/>
          <a:lstStyle/>
          <a:p>
            <a:fld id="{0490D786-889C-4F55-B68B-982F8E3E6B8B}" type="slidenum">
              <a:rPr lang="ko-KR" altLang="en-US" smtClean="0"/>
              <a:t>‹#›</a:t>
            </a:fld>
            <a:endParaRPr lang="ko-KR" altLang="en-US"/>
          </a:p>
        </p:txBody>
      </p:sp>
    </p:spTree>
    <p:extLst>
      <p:ext uri="{BB962C8B-B14F-4D97-AF65-F5344CB8AC3E}">
        <p14:creationId xmlns:p14="http://schemas.microsoft.com/office/powerpoint/2010/main" val="4670844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785D2F52-4C34-4FB9-A8DB-6996DCEE8B90}"/>
              </a:ext>
            </a:extLst>
          </p:cNvPr>
          <p:cNvSpPr>
            <a:spLocks noGrp="1"/>
          </p:cNvSpPr>
          <p:nvPr>
            <p:ph type="title"/>
          </p:nvPr>
        </p:nvSpPr>
        <p:spPr>
          <a:xfrm>
            <a:off x="839788" y="365125"/>
            <a:ext cx="10515600" cy="1325563"/>
          </a:xfrm>
        </p:spPr>
        <p:txBody>
          <a:bodyPr/>
          <a:lstStyle/>
          <a:p>
            <a:r>
              <a:rPr lang="ko-KR" altLang="en-US"/>
              <a:t>마스터 제목 스타일 편집</a:t>
            </a:r>
          </a:p>
        </p:txBody>
      </p:sp>
      <p:sp>
        <p:nvSpPr>
          <p:cNvPr id="3" name="텍스트 개체 틀 2">
            <a:extLst>
              <a:ext uri="{FF2B5EF4-FFF2-40B4-BE49-F238E27FC236}">
                <a16:creationId xmlns:a16="http://schemas.microsoft.com/office/drawing/2014/main" id="{894B2C6A-2179-4E60-BF38-79B3FEA912B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4" name="내용 개체 틀 3">
            <a:extLst>
              <a:ext uri="{FF2B5EF4-FFF2-40B4-BE49-F238E27FC236}">
                <a16:creationId xmlns:a16="http://schemas.microsoft.com/office/drawing/2014/main" id="{B97D1E6B-E94D-4677-BAF6-D02DC84570C7}"/>
              </a:ext>
            </a:extLst>
          </p:cNvPr>
          <p:cNvSpPr>
            <a:spLocks noGrp="1"/>
          </p:cNvSpPr>
          <p:nvPr>
            <p:ph sz="half" idx="2"/>
          </p:nvPr>
        </p:nvSpPr>
        <p:spPr>
          <a:xfrm>
            <a:off x="839788" y="2505075"/>
            <a:ext cx="5157787"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텍스트 개체 틀 4">
            <a:extLst>
              <a:ext uri="{FF2B5EF4-FFF2-40B4-BE49-F238E27FC236}">
                <a16:creationId xmlns:a16="http://schemas.microsoft.com/office/drawing/2014/main" id="{57E6E886-9DCF-4047-8C30-97F97712B74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6" name="내용 개체 틀 5">
            <a:extLst>
              <a:ext uri="{FF2B5EF4-FFF2-40B4-BE49-F238E27FC236}">
                <a16:creationId xmlns:a16="http://schemas.microsoft.com/office/drawing/2014/main" id="{192790C3-ED06-44FA-B46D-A5F65460BE8B}"/>
              </a:ext>
            </a:extLst>
          </p:cNvPr>
          <p:cNvSpPr>
            <a:spLocks noGrp="1"/>
          </p:cNvSpPr>
          <p:nvPr>
            <p:ph sz="quarter" idx="4"/>
          </p:nvPr>
        </p:nvSpPr>
        <p:spPr>
          <a:xfrm>
            <a:off x="6172200" y="2505075"/>
            <a:ext cx="5183188"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7" name="날짜 개체 틀 6">
            <a:extLst>
              <a:ext uri="{FF2B5EF4-FFF2-40B4-BE49-F238E27FC236}">
                <a16:creationId xmlns:a16="http://schemas.microsoft.com/office/drawing/2014/main" id="{8C54B5B2-B28A-4A71-98D5-0514F73162E6}"/>
              </a:ext>
            </a:extLst>
          </p:cNvPr>
          <p:cNvSpPr>
            <a:spLocks noGrp="1"/>
          </p:cNvSpPr>
          <p:nvPr>
            <p:ph type="dt" sz="half" idx="10"/>
          </p:nvPr>
        </p:nvSpPr>
        <p:spPr/>
        <p:txBody>
          <a:bodyPr/>
          <a:lstStyle/>
          <a:p>
            <a:fld id="{F32475A2-3668-41B0-8C91-E68BF7FD3A01}" type="datetimeFigureOut">
              <a:rPr lang="ko-KR" altLang="en-US" smtClean="0"/>
              <a:t>2021-09-02</a:t>
            </a:fld>
            <a:endParaRPr lang="ko-KR" altLang="en-US"/>
          </a:p>
        </p:txBody>
      </p:sp>
      <p:sp>
        <p:nvSpPr>
          <p:cNvPr id="8" name="바닥글 개체 틀 7">
            <a:extLst>
              <a:ext uri="{FF2B5EF4-FFF2-40B4-BE49-F238E27FC236}">
                <a16:creationId xmlns:a16="http://schemas.microsoft.com/office/drawing/2014/main" id="{A8BB369A-2F7E-4F6E-AB2C-C29484F705F3}"/>
              </a:ext>
            </a:extLst>
          </p:cNvPr>
          <p:cNvSpPr>
            <a:spLocks noGrp="1"/>
          </p:cNvSpPr>
          <p:nvPr>
            <p:ph type="ftr" sz="quarter" idx="11"/>
          </p:nvPr>
        </p:nvSpPr>
        <p:spPr/>
        <p:txBody>
          <a:bodyPr/>
          <a:lstStyle/>
          <a:p>
            <a:endParaRPr lang="ko-KR" altLang="en-US"/>
          </a:p>
        </p:txBody>
      </p:sp>
      <p:sp>
        <p:nvSpPr>
          <p:cNvPr id="9" name="슬라이드 번호 개체 틀 8">
            <a:extLst>
              <a:ext uri="{FF2B5EF4-FFF2-40B4-BE49-F238E27FC236}">
                <a16:creationId xmlns:a16="http://schemas.microsoft.com/office/drawing/2014/main" id="{2BFED886-8D41-46B1-90B0-23B484F4ADEC}"/>
              </a:ext>
            </a:extLst>
          </p:cNvPr>
          <p:cNvSpPr>
            <a:spLocks noGrp="1"/>
          </p:cNvSpPr>
          <p:nvPr>
            <p:ph type="sldNum" sz="quarter" idx="12"/>
          </p:nvPr>
        </p:nvSpPr>
        <p:spPr/>
        <p:txBody>
          <a:bodyPr/>
          <a:lstStyle/>
          <a:p>
            <a:fld id="{0490D786-889C-4F55-B68B-982F8E3E6B8B}" type="slidenum">
              <a:rPr lang="ko-KR" altLang="en-US" smtClean="0"/>
              <a:t>‹#›</a:t>
            </a:fld>
            <a:endParaRPr lang="ko-KR" altLang="en-US"/>
          </a:p>
        </p:txBody>
      </p:sp>
    </p:spTree>
    <p:extLst>
      <p:ext uri="{BB962C8B-B14F-4D97-AF65-F5344CB8AC3E}">
        <p14:creationId xmlns:p14="http://schemas.microsoft.com/office/powerpoint/2010/main" val="8391565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D68390F1-FDCC-4DC3-A8C8-E1036BE4D3D9}"/>
              </a:ext>
            </a:extLst>
          </p:cNvPr>
          <p:cNvSpPr>
            <a:spLocks noGrp="1"/>
          </p:cNvSpPr>
          <p:nvPr>
            <p:ph type="title"/>
          </p:nvPr>
        </p:nvSpPr>
        <p:spPr/>
        <p:txBody>
          <a:bodyPr/>
          <a:lstStyle/>
          <a:p>
            <a:r>
              <a:rPr lang="ko-KR" altLang="en-US"/>
              <a:t>마스터 제목 스타일 편집</a:t>
            </a:r>
          </a:p>
        </p:txBody>
      </p:sp>
      <p:sp>
        <p:nvSpPr>
          <p:cNvPr id="3" name="날짜 개체 틀 2">
            <a:extLst>
              <a:ext uri="{FF2B5EF4-FFF2-40B4-BE49-F238E27FC236}">
                <a16:creationId xmlns:a16="http://schemas.microsoft.com/office/drawing/2014/main" id="{88116ECC-C154-408A-B298-E7F7E45B6803}"/>
              </a:ext>
            </a:extLst>
          </p:cNvPr>
          <p:cNvSpPr>
            <a:spLocks noGrp="1"/>
          </p:cNvSpPr>
          <p:nvPr>
            <p:ph type="dt" sz="half" idx="10"/>
          </p:nvPr>
        </p:nvSpPr>
        <p:spPr/>
        <p:txBody>
          <a:bodyPr/>
          <a:lstStyle/>
          <a:p>
            <a:fld id="{F32475A2-3668-41B0-8C91-E68BF7FD3A01}" type="datetimeFigureOut">
              <a:rPr lang="ko-KR" altLang="en-US" smtClean="0"/>
              <a:t>2021-09-02</a:t>
            </a:fld>
            <a:endParaRPr lang="ko-KR" altLang="en-US"/>
          </a:p>
        </p:txBody>
      </p:sp>
      <p:sp>
        <p:nvSpPr>
          <p:cNvPr id="4" name="바닥글 개체 틀 3">
            <a:extLst>
              <a:ext uri="{FF2B5EF4-FFF2-40B4-BE49-F238E27FC236}">
                <a16:creationId xmlns:a16="http://schemas.microsoft.com/office/drawing/2014/main" id="{00615FD8-9E2F-49CA-8B3B-D3429C48A690}"/>
              </a:ext>
            </a:extLst>
          </p:cNvPr>
          <p:cNvSpPr>
            <a:spLocks noGrp="1"/>
          </p:cNvSpPr>
          <p:nvPr>
            <p:ph type="ftr" sz="quarter" idx="11"/>
          </p:nvPr>
        </p:nvSpPr>
        <p:spPr/>
        <p:txBody>
          <a:bodyPr/>
          <a:lstStyle/>
          <a:p>
            <a:endParaRPr lang="ko-KR" altLang="en-US"/>
          </a:p>
        </p:txBody>
      </p:sp>
      <p:sp>
        <p:nvSpPr>
          <p:cNvPr id="5" name="슬라이드 번호 개체 틀 4">
            <a:extLst>
              <a:ext uri="{FF2B5EF4-FFF2-40B4-BE49-F238E27FC236}">
                <a16:creationId xmlns:a16="http://schemas.microsoft.com/office/drawing/2014/main" id="{60C50462-C27B-4237-A2A6-F9F7926AD4F5}"/>
              </a:ext>
            </a:extLst>
          </p:cNvPr>
          <p:cNvSpPr>
            <a:spLocks noGrp="1"/>
          </p:cNvSpPr>
          <p:nvPr>
            <p:ph type="sldNum" sz="quarter" idx="12"/>
          </p:nvPr>
        </p:nvSpPr>
        <p:spPr/>
        <p:txBody>
          <a:bodyPr/>
          <a:lstStyle/>
          <a:p>
            <a:fld id="{0490D786-889C-4F55-B68B-982F8E3E6B8B}" type="slidenum">
              <a:rPr lang="ko-KR" altLang="en-US" smtClean="0"/>
              <a:t>‹#›</a:t>
            </a:fld>
            <a:endParaRPr lang="ko-KR" altLang="en-US"/>
          </a:p>
        </p:txBody>
      </p:sp>
    </p:spTree>
    <p:extLst>
      <p:ext uri="{BB962C8B-B14F-4D97-AF65-F5344CB8AC3E}">
        <p14:creationId xmlns:p14="http://schemas.microsoft.com/office/powerpoint/2010/main" val="28258350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a:extLst>
              <a:ext uri="{FF2B5EF4-FFF2-40B4-BE49-F238E27FC236}">
                <a16:creationId xmlns:a16="http://schemas.microsoft.com/office/drawing/2014/main" id="{62C0DEB0-B66D-424C-B695-AEC7785E3B5A}"/>
              </a:ext>
            </a:extLst>
          </p:cNvPr>
          <p:cNvSpPr>
            <a:spLocks noGrp="1"/>
          </p:cNvSpPr>
          <p:nvPr>
            <p:ph type="dt" sz="half" idx="10"/>
          </p:nvPr>
        </p:nvSpPr>
        <p:spPr/>
        <p:txBody>
          <a:bodyPr/>
          <a:lstStyle/>
          <a:p>
            <a:fld id="{F32475A2-3668-41B0-8C91-E68BF7FD3A01}" type="datetimeFigureOut">
              <a:rPr lang="ko-KR" altLang="en-US" smtClean="0"/>
              <a:t>2021-09-02</a:t>
            </a:fld>
            <a:endParaRPr lang="ko-KR" altLang="en-US"/>
          </a:p>
        </p:txBody>
      </p:sp>
      <p:sp>
        <p:nvSpPr>
          <p:cNvPr id="3" name="바닥글 개체 틀 2">
            <a:extLst>
              <a:ext uri="{FF2B5EF4-FFF2-40B4-BE49-F238E27FC236}">
                <a16:creationId xmlns:a16="http://schemas.microsoft.com/office/drawing/2014/main" id="{CBDFAE8A-3D13-4D01-A00E-3C74CACBBC1B}"/>
              </a:ext>
            </a:extLst>
          </p:cNvPr>
          <p:cNvSpPr>
            <a:spLocks noGrp="1"/>
          </p:cNvSpPr>
          <p:nvPr>
            <p:ph type="ftr" sz="quarter" idx="11"/>
          </p:nvPr>
        </p:nvSpPr>
        <p:spPr/>
        <p:txBody>
          <a:bodyPr/>
          <a:lstStyle/>
          <a:p>
            <a:endParaRPr lang="ko-KR" altLang="en-US"/>
          </a:p>
        </p:txBody>
      </p:sp>
      <p:sp>
        <p:nvSpPr>
          <p:cNvPr id="4" name="슬라이드 번호 개체 틀 3">
            <a:extLst>
              <a:ext uri="{FF2B5EF4-FFF2-40B4-BE49-F238E27FC236}">
                <a16:creationId xmlns:a16="http://schemas.microsoft.com/office/drawing/2014/main" id="{84D7089B-38B3-4A28-BB63-3EAC02D9025B}"/>
              </a:ext>
            </a:extLst>
          </p:cNvPr>
          <p:cNvSpPr>
            <a:spLocks noGrp="1"/>
          </p:cNvSpPr>
          <p:nvPr>
            <p:ph type="sldNum" sz="quarter" idx="12"/>
          </p:nvPr>
        </p:nvSpPr>
        <p:spPr/>
        <p:txBody>
          <a:bodyPr/>
          <a:lstStyle/>
          <a:p>
            <a:fld id="{0490D786-889C-4F55-B68B-982F8E3E6B8B}" type="slidenum">
              <a:rPr lang="ko-KR" altLang="en-US" smtClean="0"/>
              <a:t>‹#›</a:t>
            </a:fld>
            <a:endParaRPr lang="ko-KR" altLang="en-US"/>
          </a:p>
        </p:txBody>
      </p:sp>
    </p:spTree>
    <p:extLst>
      <p:ext uri="{BB962C8B-B14F-4D97-AF65-F5344CB8AC3E}">
        <p14:creationId xmlns:p14="http://schemas.microsoft.com/office/powerpoint/2010/main" val="30918257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63559A11-7AC7-4F5D-ACD4-EF7BCF2823A9}"/>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내용 개체 틀 2">
            <a:extLst>
              <a:ext uri="{FF2B5EF4-FFF2-40B4-BE49-F238E27FC236}">
                <a16:creationId xmlns:a16="http://schemas.microsoft.com/office/drawing/2014/main" id="{2E61CF61-A869-4458-9B05-9F056735970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텍스트 개체 틀 3">
            <a:extLst>
              <a:ext uri="{FF2B5EF4-FFF2-40B4-BE49-F238E27FC236}">
                <a16:creationId xmlns:a16="http://schemas.microsoft.com/office/drawing/2014/main" id="{4D8D9A35-44DE-4C8A-B2DA-2CB1AA9327D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537C4A47-7DE0-4A53-9F27-4E69AEF4B754}"/>
              </a:ext>
            </a:extLst>
          </p:cNvPr>
          <p:cNvSpPr>
            <a:spLocks noGrp="1"/>
          </p:cNvSpPr>
          <p:nvPr>
            <p:ph type="dt" sz="half" idx="10"/>
          </p:nvPr>
        </p:nvSpPr>
        <p:spPr/>
        <p:txBody>
          <a:bodyPr/>
          <a:lstStyle/>
          <a:p>
            <a:fld id="{F32475A2-3668-41B0-8C91-E68BF7FD3A01}" type="datetimeFigureOut">
              <a:rPr lang="ko-KR" altLang="en-US" smtClean="0"/>
              <a:t>2021-09-02</a:t>
            </a:fld>
            <a:endParaRPr lang="ko-KR" altLang="en-US"/>
          </a:p>
        </p:txBody>
      </p:sp>
      <p:sp>
        <p:nvSpPr>
          <p:cNvPr id="6" name="바닥글 개체 틀 5">
            <a:extLst>
              <a:ext uri="{FF2B5EF4-FFF2-40B4-BE49-F238E27FC236}">
                <a16:creationId xmlns:a16="http://schemas.microsoft.com/office/drawing/2014/main" id="{C138E92B-99F9-4EB4-A272-83735BAA6275}"/>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240B9DE5-4D24-4CF1-B70A-9D8A5208F5EE}"/>
              </a:ext>
            </a:extLst>
          </p:cNvPr>
          <p:cNvSpPr>
            <a:spLocks noGrp="1"/>
          </p:cNvSpPr>
          <p:nvPr>
            <p:ph type="sldNum" sz="quarter" idx="12"/>
          </p:nvPr>
        </p:nvSpPr>
        <p:spPr/>
        <p:txBody>
          <a:bodyPr/>
          <a:lstStyle/>
          <a:p>
            <a:fld id="{0490D786-889C-4F55-B68B-982F8E3E6B8B}" type="slidenum">
              <a:rPr lang="ko-KR" altLang="en-US" smtClean="0"/>
              <a:t>‹#›</a:t>
            </a:fld>
            <a:endParaRPr lang="ko-KR" altLang="en-US"/>
          </a:p>
        </p:txBody>
      </p:sp>
    </p:spTree>
    <p:extLst>
      <p:ext uri="{BB962C8B-B14F-4D97-AF65-F5344CB8AC3E}">
        <p14:creationId xmlns:p14="http://schemas.microsoft.com/office/powerpoint/2010/main" val="20580148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7F9D5656-60E8-4E56-877A-1AAD63EA0C78}"/>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그림 개체 틀 2">
            <a:extLst>
              <a:ext uri="{FF2B5EF4-FFF2-40B4-BE49-F238E27FC236}">
                <a16:creationId xmlns:a16="http://schemas.microsoft.com/office/drawing/2014/main" id="{B113EBCC-3C4E-43D2-9E9B-54CD6503C49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a:extLst>
              <a:ext uri="{FF2B5EF4-FFF2-40B4-BE49-F238E27FC236}">
                <a16:creationId xmlns:a16="http://schemas.microsoft.com/office/drawing/2014/main" id="{E6236912-9248-43E4-82CC-3022180836E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9669B3BD-CA72-466D-AB6E-886957DCC098}"/>
              </a:ext>
            </a:extLst>
          </p:cNvPr>
          <p:cNvSpPr>
            <a:spLocks noGrp="1"/>
          </p:cNvSpPr>
          <p:nvPr>
            <p:ph type="dt" sz="half" idx="10"/>
          </p:nvPr>
        </p:nvSpPr>
        <p:spPr/>
        <p:txBody>
          <a:bodyPr/>
          <a:lstStyle/>
          <a:p>
            <a:fld id="{F32475A2-3668-41B0-8C91-E68BF7FD3A01}" type="datetimeFigureOut">
              <a:rPr lang="ko-KR" altLang="en-US" smtClean="0"/>
              <a:t>2021-09-02</a:t>
            </a:fld>
            <a:endParaRPr lang="ko-KR" altLang="en-US"/>
          </a:p>
        </p:txBody>
      </p:sp>
      <p:sp>
        <p:nvSpPr>
          <p:cNvPr id="6" name="바닥글 개체 틀 5">
            <a:extLst>
              <a:ext uri="{FF2B5EF4-FFF2-40B4-BE49-F238E27FC236}">
                <a16:creationId xmlns:a16="http://schemas.microsoft.com/office/drawing/2014/main" id="{4DBCC966-891C-42D7-9E92-0FEA0B4C323B}"/>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E26689B4-2909-4F30-8FA8-C2FA6BB0C11D}"/>
              </a:ext>
            </a:extLst>
          </p:cNvPr>
          <p:cNvSpPr>
            <a:spLocks noGrp="1"/>
          </p:cNvSpPr>
          <p:nvPr>
            <p:ph type="sldNum" sz="quarter" idx="12"/>
          </p:nvPr>
        </p:nvSpPr>
        <p:spPr/>
        <p:txBody>
          <a:bodyPr/>
          <a:lstStyle/>
          <a:p>
            <a:fld id="{0490D786-889C-4F55-B68B-982F8E3E6B8B}" type="slidenum">
              <a:rPr lang="ko-KR" altLang="en-US" smtClean="0"/>
              <a:t>‹#›</a:t>
            </a:fld>
            <a:endParaRPr lang="ko-KR" altLang="en-US"/>
          </a:p>
        </p:txBody>
      </p:sp>
    </p:spTree>
    <p:extLst>
      <p:ext uri="{BB962C8B-B14F-4D97-AF65-F5344CB8AC3E}">
        <p14:creationId xmlns:p14="http://schemas.microsoft.com/office/powerpoint/2010/main" val="17737713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67BCD2E2-41EB-4825-8A31-1D4533F79780}"/>
              </a:ext>
            </a:extLst>
          </p:cNvPr>
          <p:cNvSpPr>
            <a:spLocks noGrp="1"/>
          </p:cNvSpPr>
          <p:nvPr>
            <p:ph type="title"/>
          </p:nvPr>
        </p:nvSpPr>
        <p:spPr/>
        <p:txBody>
          <a:bodyPr/>
          <a:lstStyle/>
          <a:p>
            <a:r>
              <a:rPr lang="ko-KR" altLang="en-US"/>
              <a:t>마스터 제목 스타일 편집</a:t>
            </a:r>
          </a:p>
        </p:txBody>
      </p:sp>
      <p:sp>
        <p:nvSpPr>
          <p:cNvPr id="3" name="세로 텍스트 개체 틀 2">
            <a:extLst>
              <a:ext uri="{FF2B5EF4-FFF2-40B4-BE49-F238E27FC236}">
                <a16:creationId xmlns:a16="http://schemas.microsoft.com/office/drawing/2014/main" id="{6F1ACF9A-EBCA-4DF1-8EC6-D20841E1B8E1}"/>
              </a:ext>
            </a:extLst>
          </p:cNvPr>
          <p:cNvSpPr>
            <a:spLocks noGrp="1"/>
          </p:cNvSpPr>
          <p:nvPr>
            <p:ph type="body" orient="vert" idx="1"/>
          </p:nvPr>
        </p:nvSpPr>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11585F23-8C6E-4676-961A-C8BF04C247B0}"/>
              </a:ext>
            </a:extLst>
          </p:cNvPr>
          <p:cNvSpPr>
            <a:spLocks noGrp="1"/>
          </p:cNvSpPr>
          <p:nvPr>
            <p:ph type="dt" sz="half" idx="10"/>
          </p:nvPr>
        </p:nvSpPr>
        <p:spPr/>
        <p:txBody>
          <a:bodyPr/>
          <a:lstStyle/>
          <a:p>
            <a:fld id="{F32475A2-3668-41B0-8C91-E68BF7FD3A01}" type="datetimeFigureOut">
              <a:rPr lang="ko-KR" altLang="en-US" smtClean="0"/>
              <a:t>2021-09-02</a:t>
            </a:fld>
            <a:endParaRPr lang="ko-KR" altLang="en-US"/>
          </a:p>
        </p:txBody>
      </p:sp>
      <p:sp>
        <p:nvSpPr>
          <p:cNvPr id="5" name="바닥글 개체 틀 4">
            <a:extLst>
              <a:ext uri="{FF2B5EF4-FFF2-40B4-BE49-F238E27FC236}">
                <a16:creationId xmlns:a16="http://schemas.microsoft.com/office/drawing/2014/main" id="{E60CF2E5-53DC-4109-8E2B-50AF619D44E7}"/>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77C5A595-D254-4081-978F-00B6C076E78E}"/>
              </a:ext>
            </a:extLst>
          </p:cNvPr>
          <p:cNvSpPr>
            <a:spLocks noGrp="1"/>
          </p:cNvSpPr>
          <p:nvPr>
            <p:ph type="sldNum" sz="quarter" idx="12"/>
          </p:nvPr>
        </p:nvSpPr>
        <p:spPr/>
        <p:txBody>
          <a:bodyPr/>
          <a:lstStyle/>
          <a:p>
            <a:fld id="{0490D786-889C-4F55-B68B-982F8E3E6B8B}" type="slidenum">
              <a:rPr lang="ko-KR" altLang="en-US" smtClean="0"/>
              <a:t>‹#›</a:t>
            </a:fld>
            <a:endParaRPr lang="ko-KR" altLang="en-US"/>
          </a:p>
        </p:txBody>
      </p:sp>
    </p:spTree>
    <p:extLst>
      <p:ext uri="{BB962C8B-B14F-4D97-AF65-F5344CB8AC3E}">
        <p14:creationId xmlns:p14="http://schemas.microsoft.com/office/powerpoint/2010/main" val="4348050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a:extLst>
              <a:ext uri="{FF2B5EF4-FFF2-40B4-BE49-F238E27FC236}">
                <a16:creationId xmlns:a16="http://schemas.microsoft.com/office/drawing/2014/main" id="{A02307A4-A697-4277-8D8C-E1990E6D3FBB}"/>
              </a:ext>
            </a:extLst>
          </p:cNvPr>
          <p:cNvSpPr>
            <a:spLocks noGrp="1"/>
          </p:cNvSpPr>
          <p:nvPr>
            <p:ph type="title" orient="vert"/>
          </p:nvPr>
        </p:nvSpPr>
        <p:spPr>
          <a:xfrm>
            <a:off x="8724900" y="365125"/>
            <a:ext cx="2628900" cy="5811838"/>
          </a:xfrm>
        </p:spPr>
        <p:txBody>
          <a:bodyPr vert="eaVert"/>
          <a:lstStyle/>
          <a:p>
            <a:r>
              <a:rPr lang="ko-KR" altLang="en-US"/>
              <a:t>마스터 제목 스타일 편집</a:t>
            </a:r>
          </a:p>
        </p:txBody>
      </p:sp>
      <p:sp>
        <p:nvSpPr>
          <p:cNvPr id="3" name="세로 텍스트 개체 틀 2">
            <a:extLst>
              <a:ext uri="{FF2B5EF4-FFF2-40B4-BE49-F238E27FC236}">
                <a16:creationId xmlns:a16="http://schemas.microsoft.com/office/drawing/2014/main" id="{EF5283AE-1758-484C-99B6-69A1EA85681C}"/>
              </a:ext>
            </a:extLst>
          </p:cNvPr>
          <p:cNvSpPr>
            <a:spLocks noGrp="1"/>
          </p:cNvSpPr>
          <p:nvPr>
            <p:ph type="body" orient="vert" idx="1"/>
          </p:nvPr>
        </p:nvSpPr>
        <p:spPr>
          <a:xfrm>
            <a:off x="838200" y="365125"/>
            <a:ext cx="7734300" cy="5811838"/>
          </a:xfrm>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9AB7286A-458A-4393-AA4A-CDF4B6EB8234}"/>
              </a:ext>
            </a:extLst>
          </p:cNvPr>
          <p:cNvSpPr>
            <a:spLocks noGrp="1"/>
          </p:cNvSpPr>
          <p:nvPr>
            <p:ph type="dt" sz="half" idx="10"/>
          </p:nvPr>
        </p:nvSpPr>
        <p:spPr/>
        <p:txBody>
          <a:bodyPr/>
          <a:lstStyle/>
          <a:p>
            <a:fld id="{F32475A2-3668-41B0-8C91-E68BF7FD3A01}" type="datetimeFigureOut">
              <a:rPr lang="ko-KR" altLang="en-US" smtClean="0"/>
              <a:t>2021-09-02</a:t>
            </a:fld>
            <a:endParaRPr lang="ko-KR" altLang="en-US"/>
          </a:p>
        </p:txBody>
      </p:sp>
      <p:sp>
        <p:nvSpPr>
          <p:cNvPr id="5" name="바닥글 개체 틀 4">
            <a:extLst>
              <a:ext uri="{FF2B5EF4-FFF2-40B4-BE49-F238E27FC236}">
                <a16:creationId xmlns:a16="http://schemas.microsoft.com/office/drawing/2014/main" id="{5416920C-0390-4BCE-B0CE-B627D176AB06}"/>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B417F5A7-0689-4086-8866-2ADE894A6BFA}"/>
              </a:ext>
            </a:extLst>
          </p:cNvPr>
          <p:cNvSpPr>
            <a:spLocks noGrp="1"/>
          </p:cNvSpPr>
          <p:nvPr>
            <p:ph type="sldNum" sz="quarter" idx="12"/>
          </p:nvPr>
        </p:nvSpPr>
        <p:spPr/>
        <p:txBody>
          <a:bodyPr/>
          <a:lstStyle/>
          <a:p>
            <a:fld id="{0490D786-889C-4F55-B68B-982F8E3E6B8B}" type="slidenum">
              <a:rPr lang="ko-KR" altLang="en-US" smtClean="0"/>
              <a:t>‹#›</a:t>
            </a:fld>
            <a:endParaRPr lang="ko-KR" altLang="en-US"/>
          </a:p>
        </p:txBody>
      </p:sp>
    </p:spTree>
    <p:extLst>
      <p:ext uri="{BB962C8B-B14F-4D97-AF65-F5344CB8AC3E}">
        <p14:creationId xmlns:p14="http://schemas.microsoft.com/office/powerpoint/2010/main" val="13791262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제목 개체 틀 1">
            <a:extLst>
              <a:ext uri="{FF2B5EF4-FFF2-40B4-BE49-F238E27FC236}">
                <a16:creationId xmlns:a16="http://schemas.microsoft.com/office/drawing/2014/main" id="{D7143B8E-15EC-4128-AEE1-15AD1B506C4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a16="http://schemas.microsoft.com/office/drawing/2014/main" id="{D11206C1-4330-4D1C-96B2-F9A8C635C60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B702430F-071F-44ED-9E11-BCE49227125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32475A2-3668-41B0-8C91-E68BF7FD3A01}" type="datetimeFigureOut">
              <a:rPr lang="ko-KR" altLang="en-US" smtClean="0"/>
              <a:t>2021-09-02</a:t>
            </a:fld>
            <a:endParaRPr lang="ko-KR" altLang="en-US"/>
          </a:p>
        </p:txBody>
      </p:sp>
      <p:sp>
        <p:nvSpPr>
          <p:cNvPr id="5" name="바닥글 개체 틀 4">
            <a:extLst>
              <a:ext uri="{FF2B5EF4-FFF2-40B4-BE49-F238E27FC236}">
                <a16:creationId xmlns:a16="http://schemas.microsoft.com/office/drawing/2014/main" id="{E4E19E74-37CE-42FB-AD5C-0CC97893553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a:extLst>
              <a:ext uri="{FF2B5EF4-FFF2-40B4-BE49-F238E27FC236}">
                <a16:creationId xmlns:a16="http://schemas.microsoft.com/office/drawing/2014/main" id="{B735FBF2-A764-4E78-826C-5D8DD38BB85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490D786-889C-4F55-B68B-982F8E3E6B8B}" type="slidenum">
              <a:rPr lang="ko-KR" altLang="en-US" smtClean="0"/>
              <a:t>‹#›</a:t>
            </a:fld>
            <a:endParaRPr lang="ko-KR" altLang="en-US"/>
          </a:p>
        </p:txBody>
      </p:sp>
    </p:spTree>
    <p:extLst>
      <p:ext uri="{BB962C8B-B14F-4D97-AF65-F5344CB8AC3E}">
        <p14:creationId xmlns:p14="http://schemas.microsoft.com/office/powerpoint/2010/main" val="14275806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자유형: 도형 13"/>
          <p:cNvSpPr/>
          <p:nvPr/>
        </p:nvSpPr>
        <p:spPr>
          <a:xfrm>
            <a:off x="4958080" y="0"/>
            <a:ext cx="7233920" cy="6858000"/>
          </a:xfrm>
          <a:custGeom>
            <a:avLst/>
            <a:gdLst>
              <a:gd name="connsiteX0" fmla="*/ 1714500 w 7061200"/>
              <a:gd name="connsiteY0" fmla="*/ 0 h 6858000"/>
              <a:gd name="connsiteX1" fmla="*/ 4460240 w 7061200"/>
              <a:gd name="connsiteY1" fmla="*/ 0 h 6858000"/>
              <a:gd name="connsiteX2" fmla="*/ 7061200 w 7061200"/>
              <a:gd name="connsiteY2" fmla="*/ 0 h 6858000"/>
              <a:gd name="connsiteX3" fmla="*/ 7061200 w 7061200"/>
              <a:gd name="connsiteY3" fmla="*/ 6858000 h 6858000"/>
              <a:gd name="connsiteX4" fmla="*/ 5346700 w 7061200"/>
              <a:gd name="connsiteY4" fmla="*/ 6858000 h 6858000"/>
              <a:gd name="connsiteX5" fmla="*/ 4460240 w 7061200"/>
              <a:gd name="connsiteY5" fmla="*/ 6858000 h 6858000"/>
              <a:gd name="connsiteX6" fmla="*/ 0 w 7061200"/>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061200" h="6858000">
                <a:moveTo>
                  <a:pt x="1714500" y="0"/>
                </a:moveTo>
                <a:lnTo>
                  <a:pt x="4460240" y="0"/>
                </a:lnTo>
                <a:lnTo>
                  <a:pt x="7061200" y="0"/>
                </a:lnTo>
                <a:lnTo>
                  <a:pt x="7061200" y="6858000"/>
                </a:lnTo>
                <a:lnTo>
                  <a:pt x="5346700" y="6858000"/>
                </a:lnTo>
                <a:lnTo>
                  <a:pt x="4460240" y="6858000"/>
                </a:lnTo>
                <a:lnTo>
                  <a:pt x="0" y="6858000"/>
                </a:lnTo>
                <a:close/>
              </a:path>
            </a:pathLst>
          </a:custGeom>
          <a:solidFill>
            <a:schemeClr val="bg1">
              <a:alpha val="8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dirty="0"/>
          </a:p>
        </p:txBody>
      </p:sp>
      <p:sp>
        <p:nvSpPr>
          <p:cNvPr id="21" name="사각형: 둥근 위쪽 모서리 20"/>
          <p:cNvSpPr/>
          <p:nvPr/>
        </p:nvSpPr>
        <p:spPr>
          <a:xfrm>
            <a:off x="1236000" y="2023946"/>
            <a:ext cx="9720000" cy="2810108"/>
          </a:xfrm>
          <a:prstGeom prst="round2SameRect">
            <a:avLst>
              <a:gd name="adj1" fmla="val 16667"/>
              <a:gd name="adj2" fmla="val 0"/>
            </a:avLst>
          </a:prstGeom>
          <a:solidFill>
            <a:schemeClr val="bg1"/>
          </a:solidFill>
          <a:ln w="41275">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ko-KR" altLang="en-US" sz="4500">
                <a:solidFill>
                  <a:srgbClr val="663300"/>
                </a:solidFill>
              </a:rPr>
              <a:t>영화 </a:t>
            </a:r>
            <a:r>
              <a:rPr lang="en-US" altLang="ko-KR" sz="4500">
                <a:solidFill>
                  <a:srgbClr val="663300"/>
                </a:solidFill>
              </a:rPr>
              <a:t>&lt;</a:t>
            </a:r>
            <a:r>
              <a:rPr lang="ko-KR" altLang="en-US" sz="4500">
                <a:solidFill>
                  <a:srgbClr val="663300"/>
                </a:solidFill>
              </a:rPr>
              <a:t>우아한 거짓말</a:t>
            </a:r>
            <a:r>
              <a:rPr lang="en-US" altLang="ko-KR" sz="4500">
                <a:solidFill>
                  <a:srgbClr val="663300"/>
                </a:solidFill>
              </a:rPr>
              <a:t>&gt;</a:t>
            </a:r>
            <a:r>
              <a:rPr lang="ko-KR" altLang="en-US" sz="4500">
                <a:solidFill>
                  <a:srgbClr val="663300"/>
                </a:solidFill>
              </a:rPr>
              <a:t>을 활용한</a:t>
            </a:r>
          </a:p>
          <a:p>
            <a:pPr algn="ctr">
              <a:lnSpc>
                <a:spcPct val="150000"/>
              </a:lnSpc>
              <a:defRPr/>
            </a:pPr>
            <a:r>
              <a:rPr lang="ko-KR" altLang="en-US" sz="4500">
                <a:solidFill>
                  <a:srgbClr val="663300"/>
                </a:solidFill>
              </a:rPr>
              <a:t>학교폭력 예방교육 프로그램</a:t>
            </a:r>
          </a:p>
        </p:txBody>
      </p:sp>
      <p:cxnSp>
        <p:nvCxnSpPr>
          <p:cNvPr id="25" name="직선 연결선 24"/>
          <p:cNvCxnSpPr/>
          <p:nvPr/>
        </p:nvCxnSpPr>
        <p:spPr>
          <a:xfrm>
            <a:off x="1218000" y="5057077"/>
            <a:ext cx="9756000" cy="0"/>
          </a:xfrm>
          <a:prstGeom prst="line">
            <a:avLst/>
          </a:prstGeom>
          <a:ln w="41275">
            <a:solidFill>
              <a:schemeClr val="accent4">
                <a:lumMod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mc:Choice>
    <mc:Fallback xmlns="" xmlns:c="http://schemas.openxmlformats.org/drawingml/2006/chart" xmlns:dgm="http://schemas.openxmlformats.org/drawingml/2006/diagram" xmlns:dsp="http://schemas.microsoft.com/office/drawing/2008/diagram">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직사각형 13"/>
          <p:cNvSpPr/>
          <p:nvPr/>
        </p:nvSpPr>
        <p:spPr>
          <a:xfrm>
            <a:off x="320638" y="1821356"/>
            <a:ext cx="6481421" cy="4810091"/>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anchor="ctr"/>
          <a:lstStyle/>
          <a:p>
            <a:pPr marL="63500" indent="-63500" algn="just">
              <a:lnSpc>
                <a:spcPct val="200000"/>
              </a:lnSpc>
              <a:spcBef>
                <a:spcPts val="0"/>
              </a:spcBef>
              <a:defRPr/>
            </a:pPr>
            <a:r>
              <a:rPr lang="ko-KR" sz="1500" b="1" spc="-40">
                <a:solidFill>
                  <a:srgbClr val="000000"/>
                </a:solidFill>
              </a:rPr>
              <a:t>- 2014년 개봉</a:t>
            </a:r>
          </a:p>
          <a:p>
            <a:pPr marL="63500" indent="-63500" algn="just">
              <a:lnSpc>
                <a:spcPct val="200000"/>
              </a:lnSpc>
              <a:spcBef>
                <a:spcPts val="0"/>
              </a:spcBef>
              <a:defRPr/>
            </a:pPr>
            <a:r>
              <a:rPr lang="ko-KR" sz="1500" b="1" spc="-40">
                <a:solidFill>
                  <a:srgbClr val="000000"/>
                </a:solidFill>
              </a:rPr>
              <a:t>- 이한 감독</a:t>
            </a:r>
          </a:p>
          <a:p>
            <a:pPr marL="63500" indent="-63500" algn="just">
              <a:lnSpc>
                <a:spcPct val="200000"/>
              </a:lnSpc>
              <a:spcBef>
                <a:spcPts val="0"/>
              </a:spcBef>
              <a:defRPr/>
            </a:pPr>
            <a:r>
              <a:rPr lang="ko-KR" sz="1500" b="1" spc="-40">
                <a:solidFill>
                  <a:srgbClr val="000000"/>
                </a:solidFill>
              </a:rPr>
              <a:t>- 김희애, 고아성, 김유정, 김향기 출연</a:t>
            </a:r>
          </a:p>
          <a:p>
            <a:pPr marL="63500" indent="-720090" algn="just">
              <a:lnSpc>
                <a:spcPct val="150000"/>
              </a:lnSpc>
              <a:spcBef>
                <a:spcPts val="0"/>
              </a:spcBef>
              <a:defRPr/>
            </a:pPr>
            <a:r>
              <a:rPr lang="en-US" altLang="ko-KR" sz="1500" b="1" spc="-40">
                <a:solidFill>
                  <a:srgbClr val="000000"/>
                </a:solidFill>
              </a:rPr>
              <a:t>-</a:t>
            </a:r>
            <a:r>
              <a:rPr lang="ko-KR" altLang="en-US" sz="1500" b="1" spc="-40">
                <a:solidFill>
                  <a:srgbClr val="000000"/>
                </a:solidFill>
              </a:rPr>
              <a:t> 줄거리</a:t>
            </a:r>
            <a:r>
              <a:rPr lang="en-US" altLang="ko-KR" sz="1500" b="1" spc="-40">
                <a:solidFill>
                  <a:srgbClr val="000000"/>
                </a:solidFill>
              </a:rPr>
              <a:t>:</a:t>
            </a:r>
            <a:r>
              <a:rPr lang="ko-KR" altLang="en-US" sz="1500" b="1" spc="-40">
                <a:solidFill>
                  <a:srgbClr val="000000"/>
                </a:solidFill>
              </a:rPr>
              <a:t> </a:t>
            </a:r>
            <a:r>
              <a:rPr lang="ko-KR" altLang="en-US" sz="1500" spc="-40">
                <a:solidFill>
                  <a:srgbClr val="000000"/>
                </a:solidFill>
              </a:rPr>
              <a:t>마트에서 일하며 생계를 책임지고 있지만 언제나 주책 맞을 정도로 쿨하고 당당한 엄마 현숙. 남의 일엔 관심 없고, 가족 일에도 무덤덤한 시크한 성격의 언니 만지. 그런 엄마와 언니에게 언제나 착하고 살갑던 막내 천지가 어느 날 갑자기 세상을 떠난다. 세 가족 중 가장 밝고 웃음 많던 막내의 갑작스런 죽음에 현숙과 만지는 당황하지만, 씩씩한 현숙은 만지와 함께 천지가 없는 삶에 익숙해 지기 위해 애쓴다. 그러던 어느 날, 우연히 천지의 친구들을 만난 만지는 가족들이 몰랐던 숨겨진 다른 이야기, 그리고 그 중심에 천지와 가장 절친했던 화연이 있음을 알게 된다. 아무 말 없이 떠난 동생의 비밀을 찾던 만지는 빨간 털실 속 천지가 남기고 간 메시지가 있음을 알게 되는데…</a:t>
            </a:r>
          </a:p>
        </p:txBody>
      </p:sp>
      <p:cxnSp>
        <p:nvCxnSpPr>
          <p:cNvPr id="25" name="직선 연결선 24"/>
          <p:cNvCxnSpPr/>
          <p:nvPr/>
        </p:nvCxnSpPr>
        <p:spPr>
          <a:xfrm>
            <a:off x="-24093" y="1510069"/>
            <a:ext cx="6970993" cy="0"/>
          </a:xfrm>
          <a:prstGeom prst="line">
            <a:avLst/>
          </a:prstGeom>
          <a:ln w="41275">
            <a:solidFill>
              <a:schemeClr val="accent4">
                <a:lumMod val="50000"/>
              </a:schemeClr>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8" name="직사각형 27"/>
          <p:cNvSpPr/>
          <p:nvPr/>
        </p:nvSpPr>
        <p:spPr>
          <a:xfrm>
            <a:off x="1358387" y="581360"/>
            <a:ext cx="5051784" cy="693085"/>
          </a:xfrm>
          <a:prstGeom prst="rect">
            <a:avLst/>
          </a:prstGeom>
          <a:noFill/>
        </p:spPr>
        <p:txBody>
          <a:bodyPr wrap="square" lIns="91440" tIns="45720" rIns="91440" bIns="45720">
            <a:spAutoFit/>
          </a:bodyPr>
          <a:lstStyle/>
          <a:p>
            <a:pPr lvl="0">
              <a:defRPr/>
            </a:pPr>
            <a:endParaRPr lang="en-US" altLang="ko-KR" sz="4000" b="0" cap="none" spc="0">
              <a:ln w="0"/>
              <a:solidFill>
                <a:srgbClr val="745800"/>
              </a:solidFill>
              <a:effectLst>
                <a:outerShdw blurRad="38100" dist="19050" dir="2700000" algn="tl" rotWithShape="0">
                  <a:schemeClr val="dk1">
                    <a:alpha val="40000"/>
                  </a:schemeClr>
                </a:outerShdw>
              </a:effectLst>
            </a:endParaRPr>
          </a:p>
        </p:txBody>
      </p:sp>
      <p:sp>
        <p:nvSpPr>
          <p:cNvPr id="22" name="직사각형 21"/>
          <p:cNvSpPr/>
          <p:nvPr/>
        </p:nvSpPr>
        <p:spPr>
          <a:xfrm>
            <a:off x="252158" y="578565"/>
            <a:ext cx="6836768" cy="697536"/>
          </a:xfrm>
          <a:prstGeom prst="rect">
            <a:avLst/>
          </a:prstGeom>
          <a:noFill/>
        </p:spPr>
        <p:txBody>
          <a:bodyPr wrap="square" lIns="91440" tIns="45720" rIns="91440" bIns="45720">
            <a:spAutoFit/>
          </a:bodyPr>
          <a:lstStyle/>
          <a:p>
            <a:pPr marL="0" indent="0">
              <a:buNone/>
              <a:defRPr/>
            </a:pPr>
            <a:r>
              <a:rPr lang="ko-KR" altLang="en-US" sz="4000" dirty="0">
                <a:solidFill>
                  <a:schemeClr val="accent6">
                    <a:lumMod val="50000"/>
                  </a:schemeClr>
                </a:solidFill>
              </a:rPr>
              <a:t>영화 소개</a:t>
            </a:r>
          </a:p>
        </p:txBody>
      </p:sp>
      <p:pic>
        <p:nvPicPr>
          <p:cNvPr id="29" name="그림 28"/>
          <p:cNvPicPr>
            <a:picLocks noChangeAspect="1"/>
          </p:cNvPicPr>
          <p:nvPr/>
        </p:nvPicPr>
        <p:blipFill rotWithShape="1">
          <a:blip r:embed="rId3"/>
          <a:stretch>
            <a:fillRect/>
          </a:stretch>
        </p:blipFill>
        <p:spPr>
          <a:xfrm>
            <a:off x="7380336" y="0"/>
            <a:ext cx="4811664" cy="6880681"/>
          </a:xfrm>
          <a:prstGeom prst="rect">
            <a:avLst/>
          </a:prstGeom>
        </p:spPr>
      </p:pic>
    </p:spTree>
  </p:cSld>
  <p:clrMapOvr>
    <a:masterClrMapping/>
  </p:clrMapOvr>
  <mc:AlternateContent xmlns:mc="http://schemas.openxmlformats.org/markup-compatibility/2006" xmlns:p14="http://schemas.microsoft.com/office/powerpoint/2010/main">
    <mc:Choice Requires="p14">
      <p:transition/>
    </mc:Choice>
    <mc:Fallback xmlns="" xmlns:c="http://schemas.openxmlformats.org/drawingml/2006/chart" xmlns:dgm="http://schemas.openxmlformats.org/drawingml/2006/diagram" xmlns:dsp="http://schemas.microsoft.com/office/drawing/2008/diagram">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직사각형 13"/>
          <p:cNvSpPr/>
          <p:nvPr/>
        </p:nvSpPr>
        <p:spPr>
          <a:xfrm>
            <a:off x="252157" y="2855026"/>
            <a:ext cx="7071064" cy="196771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anchor="ctr"/>
          <a:lstStyle/>
          <a:p>
            <a:pPr marL="63500" indent="-63500" algn="just">
              <a:lnSpc>
                <a:spcPct val="180000"/>
              </a:lnSpc>
              <a:spcBef>
                <a:spcPts val="0"/>
              </a:spcBef>
              <a:defRPr/>
            </a:pPr>
            <a:r>
              <a:rPr lang="ko-KR" sz="2000" spc="-40" dirty="0">
                <a:solidFill>
                  <a:srgbClr val="000000"/>
                </a:solidFill>
              </a:rPr>
              <a:t>- 다른 사람이 말하는 도중에 끼어들거나 방해하지 못하도록 규칙</a:t>
            </a:r>
            <a:r>
              <a:rPr lang="ko-KR" altLang="en-US" sz="2000" spc="-40" dirty="0">
                <a:solidFill>
                  <a:srgbClr val="000000"/>
                </a:solidFill>
              </a:rPr>
              <a:t>을</a:t>
            </a:r>
            <a:r>
              <a:rPr lang="ko-KR" sz="2000" spc="-40" dirty="0">
                <a:solidFill>
                  <a:srgbClr val="000000"/>
                </a:solidFill>
              </a:rPr>
              <a:t> 정하고 </a:t>
            </a:r>
            <a:r>
              <a:rPr lang="ko-KR" sz="2000" spc="-40" dirty="0" err="1">
                <a:solidFill>
                  <a:srgbClr val="000000"/>
                </a:solidFill>
              </a:rPr>
              <a:t>토킹</a:t>
            </a:r>
            <a:r>
              <a:rPr lang="ko-KR" sz="2000" spc="-40" dirty="0">
                <a:solidFill>
                  <a:srgbClr val="000000"/>
                </a:solidFill>
              </a:rPr>
              <a:t> 스틱을 들고 있는 사람만 발언권을 주는 일종의 회의</a:t>
            </a:r>
            <a:r>
              <a:rPr lang="en-US" altLang="ko-KR" sz="2000" spc="-40" dirty="0">
                <a:solidFill>
                  <a:srgbClr val="000000"/>
                </a:solidFill>
              </a:rPr>
              <a:t>(</a:t>
            </a:r>
            <a:r>
              <a:rPr lang="ko-KR" altLang="en-US" sz="2000" spc="-40" dirty="0">
                <a:solidFill>
                  <a:srgbClr val="000000"/>
                </a:solidFill>
              </a:rPr>
              <a:t>토의</a:t>
            </a:r>
            <a:r>
              <a:rPr lang="en-US" altLang="ko-KR" sz="2000" spc="-40" dirty="0">
                <a:solidFill>
                  <a:srgbClr val="000000"/>
                </a:solidFill>
              </a:rPr>
              <a:t>)</a:t>
            </a:r>
            <a:r>
              <a:rPr lang="ko-KR" sz="2000" spc="-40" dirty="0">
                <a:solidFill>
                  <a:srgbClr val="000000"/>
                </a:solidFill>
              </a:rPr>
              <a:t> 방식</a:t>
            </a:r>
          </a:p>
        </p:txBody>
      </p:sp>
      <p:cxnSp>
        <p:nvCxnSpPr>
          <p:cNvPr id="25" name="직선 연결선 24"/>
          <p:cNvCxnSpPr/>
          <p:nvPr/>
        </p:nvCxnSpPr>
        <p:spPr>
          <a:xfrm>
            <a:off x="-24093" y="1510069"/>
            <a:ext cx="7375012" cy="0"/>
          </a:xfrm>
          <a:prstGeom prst="line">
            <a:avLst/>
          </a:prstGeom>
          <a:ln w="41275">
            <a:solidFill>
              <a:schemeClr val="accent4">
                <a:lumMod val="50000"/>
              </a:schemeClr>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8" name="직사각형 27"/>
          <p:cNvSpPr/>
          <p:nvPr/>
        </p:nvSpPr>
        <p:spPr>
          <a:xfrm>
            <a:off x="1358387" y="581360"/>
            <a:ext cx="5051784" cy="693085"/>
          </a:xfrm>
          <a:prstGeom prst="rect">
            <a:avLst/>
          </a:prstGeom>
          <a:noFill/>
        </p:spPr>
        <p:txBody>
          <a:bodyPr wrap="square" lIns="91440" tIns="45720" rIns="91440" bIns="45720">
            <a:spAutoFit/>
          </a:bodyPr>
          <a:lstStyle/>
          <a:p>
            <a:pPr lvl="0">
              <a:defRPr/>
            </a:pPr>
            <a:endParaRPr lang="en-US" altLang="ko-KR" sz="4000" b="0" cap="none" spc="0">
              <a:ln w="0"/>
              <a:solidFill>
                <a:srgbClr val="745800"/>
              </a:solidFill>
              <a:effectLst>
                <a:outerShdw blurRad="38100" dist="19050" dir="2700000" algn="tl" rotWithShape="0">
                  <a:schemeClr val="dk1">
                    <a:alpha val="40000"/>
                  </a:schemeClr>
                </a:outerShdw>
              </a:effectLst>
            </a:endParaRPr>
          </a:p>
        </p:txBody>
      </p:sp>
      <p:sp>
        <p:nvSpPr>
          <p:cNvPr id="22" name="직사각형 21"/>
          <p:cNvSpPr/>
          <p:nvPr/>
        </p:nvSpPr>
        <p:spPr>
          <a:xfrm>
            <a:off x="252157" y="578565"/>
            <a:ext cx="7169388" cy="697536"/>
          </a:xfrm>
          <a:prstGeom prst="rect">
            <a:avLst/>
          </a:prstGeom>
          <a:noFill/>
        </p:spPr>
        <p:txBody>
          <a:bodyPr wrap="square" lIns="91440" tIns="45720" rIns="91440" bIns="45720">
            <a:spAutoFit/>
          </a:bodyPr>
          <a:lstStyle/>
          <a:p>
            <a:pPr marL="0" indent="0" algn="l" defTabSz="914400" rtl="0" eaLnBrk="1" latinLnBrk="1" hangingPunct="1">
              <a:lnSpc>
                <a:spcPct val="100000"/>
              </a:lnSpc>
              <a:spcBef>
                <a:spcPct val="0"/>
              </a:spcBef>
              <a:spcAft>
                <a:spcPts val="0"/>
              </a:spcAft>
              <a:buNone/>
              <a:defRPr/>
            </a:pPr>
            <a:r>
              <a:rPr kumimoji="0" lang="ko-KR" altLang="en-US" sz="4000" b="0" i="0" u="none" strike="noStrike" kern="1200" cap="none" spc="0" normalizeH="0" baseline="0" dirty="0" err="1">
                <a:solidFill>
                  <a:srgbClr val="385724"/>
                </a:solidFill>
                <a:latin typeface="맑은 고딕"/>
                <a:ea typeface="맑은 고딕"/>
                <a:cs typeface="맑은 고딕"/>
              </a:rPr>
              <a:t>토킹</a:t>
            </a:r>
            <a:r>
              <a:rPr kumimoji="0" lang="ko-KR" altLang="en-US" sz="4000" b="0" i="0" u="none" strike="noStrike" kern="1200" cap="none" spc="0" normalizeH="0" baseline="0" dirty="0">
                <a:solidFill>
                  <a:srgbClr val="385724"/>
                </a:solidFill>
                <a:latin typeface="맑은 고딕"/>
                <a:ea typeface="맑은 고딕"/>
                <a:cs typeface="맑은 고딕"/>
              </a:rPr>
              <a:t> 스틱(</a:t>
            </a:r>
            <a:r>
              <a:rPr kumimoji="0" lang="ko-KR" altLang="en-US" sz="4000" b="0" i="0" u="none" strike="noStrike" kern="1200" cap="none" spc="0" normalizeH="0" baseline="0" dirty="0" err="1">
                <a:solidFill>
                  <a:srgbClr val="385724"/>
                </a:solidFill>
                <a:latin typeface="맑은 고딕"/>
                <a:ea typeface="맑은 고딕"/>
                <a:cs typeface="맑은 고딕"/>
              </a:rPr>
              <a:t>talking</a:t>
            </a:r>
            <a:r>
              <a:rPr kumimoji="0" lang="ko-KR" altLang="en-US" sz="4000" b="0" i="0" u="none" strike="noStrike" kern="1200" cap="none" spc="0" normalizeH="0" baseline="0" dirty="0">
                <a:solidFill>
                  <a:srgbClr val="385724"/>
                </a:solidFill>
                <a:latin typeface="맑은 고딕"/>
                <a:ea typeface="맑은 고딕"/>
                <a:cs typeface="맑은 고딕"/>
              </a:rPr>
              <a:t> </a:t>
            </a:r>
            <a:r>
              <a:rPr kumimoji="0" lang="ko-KR" altLang="en-US" sz="4000" b="0" i="0" u="none" strike="noStrike" kern="1200" cap="none" spc="0" normalizeH="0" baseline="0" dirty="0" err="1">
                <a:solidFill>
                  <a:srgbClr val="385724"/>
                </a:solidFill>
                <a:latin typeface="맑은 고딕"/>
                <a:ea typeface="맑은 고딕"/>
                <a:cs typeface="맑은 고딕"/>
              </a:rPr>
              <a:t>stick</a:t>
            </a:r>
            <a:r>
              <a:rPr kumimoji="0" lang="ko-KR" altLang="en-US" sz="4000" b="0" i="0" u="none" strike="noStrike" kern="1200" cap="none" spc="0" normalizeH="0" baseline="0" dirty="0">
                <a:solidFill>
                  <a:srgbClr val="385724"/>
                </a:solidFill>
                <a:latin typeface="맑은 고딕"/>
                <a:ea typeface="맑은 고딕"/>
                <a:cs typeface="맑은 고딕"/>
              </a:rPr>
              <a:t>) </a:t>
            </a:r>
            <a:r>
              <a:rPr kumimoji="0" lang="ko-KR" altLang="en-US" sz="4000" b="0" i="0" u="none" strike="noStrike" kern="1200" cap="none" spc="0" normalizeH="0" baseline="0" dirty="0" err="1">
                <a:solidFill>
                  <a:srgbClr val="385724"/>
                </a:solidFill>
                <a:latin typeface="맑은 고딕"/>
                <a:ea typeface="맑은 고딕"/>
                <a:cs typeface="맑은 고딕"/>
              </a:rPr>
              <a:t>토의법</a:t>
            </a:r>
            <a:endParaRPr kumimoji="0" lang="ko-KR" altLang="en-US" sz="4000" b="0" i="0" u="none" strike="noStrike" kern="1200" cap="none" spc="0" normalizeH="0" baseline="0" dirty="0">
              <a:solidFill>
                <a:srgbClr val="385724"/>
              </a:solidFill>
              <a:latin typeface="맑은 고딕"/>
              <a:ea typeface="맑은 고딕"/>
              <a:cs typeface="맑은 고딕"/>
            </a:endParaRPr>
          </a:p>
        </p:txBody>
      </p:sp>
      <p:pic>
        <p:nvPicPr>
          <p:cNvPr id="30" name="그림 29"/>
          <p:cNvPicPr>
            <a:picLocks noChangeAspect="1"/>
          </p:cNvPicPr>
          <p:nvPr/>
        </p:nvPicPr>
        <p:blipFill rotWithShape="1">
          <a:blip r:embed="rId3"/>
          <a:stretch>
            <a:fillRect/>
          </a:stretch>
        </p:blipFill>
        <p:spPr>
          <a:xfrm>
            <a:off x="7823654" y="684060"/>
            <a:ext cx="4104217" cy="5964316"/>
          </a:xfrm>
          <a:prstGeom prst="rect">
            <a:avLst/>
          </a:prstGeom>
        </p:spPr>
      </p:pic>
    </p:spTree>
  </p:cSld>
  <p:clrMapOvr>
    <a:masterClrMapping/>
  </p:clrMapOvr>
  <mc:AlternateContent xmlns:mc="http://schemas.openxmlformats.org/markup-compatibility/2006" xmlns:p14="http://schemas.microsoft.com/office/powerpoint/2010/main">
    <mc:Choice Requires="p14">
      <p:transition/>
    </mc:Choice>
    <mc:Fallback xmlns="" xmlns:c="http://schemas.openxmlformats.org/drawingml/2006/chart" xmlns:dgm="http://schemas.openxmlformats.org/drawingml/2006/diagram" xmlns:dsp="http://schemas.microsoft.com/office/drawing/2008/diagra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직사각형 13"/>
          <p:cNvSpPr/>
          <p:nvPr/>
        </p:nvSpPr>
        <p:spPr>
          <a:xfrm>
            <a:off x="320639" y="1821357"/>
            <a:ext cx="11183444" cy="4749381"/>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anchor="ctr"/>
          <a:lstStyle/>
          <a:p>
            <a:pPr marL="370000" indent="-370000" algn="l" defTabSz="232257">
              <a:lnSpc>
                <a:spcPct val="180000"/>
              </a:lnSpc>
              <a:buClr>
                <a:srgbClr val="000000"/>
              </a:buClr>
              <a:buFont typeface="Arial"/>
              <a:buAutoNum type="arabicPeriod"/>
              <a:defRPr/>
            </a:pPr>
            <a:r>
              <a:rPr kumimoji="0" lang="ko-KR" altLang="en-US" sz="2000" b="0" i="0" u="none" strike="noStrike" kern="1200" cap="none" spc="0" normalizeH="0" baseline="0">
                <a:solidFill>
                  <a:srgbClr val="000000"/>
                </a:solidFill>
                <a:latin typeface="맑은 고딕"/>
                <a:ea typeface="맑은 고딕"/>
                <a:cs typeface="맑은 고딕"/>
              </a:rPr>
              <a:t>영화에 별점을 매긴다면</a:t>
            </a:r>
            <a:r>
              <a:rPr kumimoji="0" lang="en-US" altLang="ko-KR" sz="2000" b="0" i="0" u="none" strike="noStrike" kern="1200" cap="none" spc="0" normalizeH="0" baseline="0">
                <a:solidFill>
                  <a:srgbClr val="000000"/>
                </a:solidFill>
                <a:latin typeface="맑은 고딕"/>
                <a:ea typeface="맑은 고딕"/>
                <a:cs typeface="맑은 고딕"/>
              </a:rPr>
              <a:t>?</a:t>
            </a:r>
          </a:p>
          <a:p>
            <a:pPr marL="370000" indent="-370000" algn="l" defTabSz="232257">
              <a:lnSpc>
                <a:spcPct val="180000"/>
              </a:lnSpc>
              <a:buClr>
                <a:srgbClr val="000000"/>
              </a:buClr>
              <a:buFont typeface="Arial"/>
              <a:buAutoNum type="arabicPeriod"/>
              <a:defRPr/>
            </a:pPr>
            <a:r>
              <a:rPr kumimoji="0" lang="ko-KR" sz="2000" b="0" i="0" u="none" strike="noStrike" kern="1200" cap="none" spc="0" normalizeH="0" baseline="0">
                <a:solidFill>
                  <a:srgbClr val="000000"/>
                </a:solidFill>
                <a:latin typeface="맑은 고딕"/>
                <a:ea typeface="맑은 고딕"/>
                <a:cs typeface="맑은 고딕"/>
              </a:rPr>
              <a:t>가장 기억에 남는 장면과 그 이유</a:t>
            </a:r>
            <a:r>
              <a:rPr kumimoji="0" lang="ko-KR" altLang="en-US" sz="2000" b="0" i="0" u="none" strike="noStrike" kern="1200" cap="none" spc="0" normalizeH="0" baseline="0">
                <a:solidFill>
                  <a:srgbClr val="000000"/>
                </a:solidFill>
                <a:latin typeface="맑은 고딕"/>
                <a:ea typeface="맑은 고딕"/>
                <a:cs typeface="맑은 고딕"/>
              </a:rPr>
              <a:t>는</a:t>
            </a:r>
            <a:r>
              <a:rPr kumimoji="0" lang="en-US" altLang="ko-KR" sz="2000" b="0" i="0" u="none" strike="noStrike" kern="1200" cap="none" spc="0" normalizeH="0" baseline="0">
                <a:solidFill>
                  <a:srgbClr val="000000"/>
                </a:solidFill>
                <a:latin typeface="맑은 고딕"/>
                <a:ea typeface="맑은 고딕"/>
                <a:cs typeface="맑은 고딕"/>
              </a:rPr>
              <a:t>?</a:t>
            </a:r>
          </a:p>
          <a:p>
            <a:pPr marL="370000" indent="-370000" algn="l" defTabSz="232257">
              <a:lnSpc>
                <a:spcPct val="180000"/>
              </a:lnSpc>
              <a:buClr>
                <a:srgbClr val="000000"/>
              </a:buClr>
              <a:buFont typeface="Arial"/>
              <a:buAutoNum type="arabicPeriod"/>
              <a:defRPr/>
            </a:pPr>
            <a:r>
              <a:rPr kumimoji="0" lang="ko-KR" sz="2000" b="0" i="0" u="none" strike="noStrike" kern="1200" cap="none" spc="0" normalizeH="0" baseline="0">
                <a:solidFill>
                  <a:srgbClr val="000000"/>
                </a:solidFill>
                <a:latin typeface="맑은 고딕"/>
                <a:ea typeface="맑은 고딕"/>
                <a:cs typeface="맑은 고딕"/>
              </a:rPr>
              <a:t>영화 제목은 왜 </a:t>
            </a:r>
            <a:r>
              <a:rPr kumimoji="0" lang="en-US" altLang="ko-KR" sz="2000" b="0" i="0" u="none" strike="noStrike" kern="1200" cap="none" spc="0" normalizeH="0" baseline="0">
                <a:solidFill>
                  <a:srgbClr val="000000"/>
                </a:solidFill>
                <a:latin typeface="맑은 고딕"/>
                <a:ea typeface="맑은 고딕"/>
                <a:cs typeface="맑은 고딕"/>
              </a:rPr>
              <a:t>&lt;</a:t>
            </a:r>
            <a:r>
              <a:rPr kumimoji="0" lang="ko-KR" sz="2000" b="0" i="0" u="none" strike="noStrike" kern="1200" cap="none" spc="0" normalizeH="0" baseline="0">
                <a:solidFill>
                  <a:srgbClr val="000000"/>
                </a:solidFill>
                <a:latin typeface="맑은 고딕"/>
                <a:ea typeface="맑은 고딕"/>
                <a:cs typeface="맑은 고딕"/>
              </a:rPr>
              <a:t>우아한 거짓말</a:t>
            </a:r>
            <a:r>
              <a:rPr kumimoji="0" lang="en-US" altLang="ko-KR" sz="2000" b="0" i="0" u="none" strike="noStrike" kern="1200" cap="none" spc="0" normalizeH="0" baseline="0">
                <a:solidFill>
                  <a:srgbClr val="000000"/>
                </a:solidFill>
                <a:latin typeface="맑은 고딕"/>
                <a:ea typeface="맑은 고딕"/>
                <a:cs typeface="맑은 고딕"/>
              </a:rPr>
              <a:t>&gt;</a:t>
            </a:r>
            <a:r>
              <a:rPr kumimoji="0" lang="ko-KR" sz="2000" b="0" i="0" u="none" strike="noStrike" kern="1200" cap="none" spc="0" normalizeH="0" baseline="0">
                <a:solidFill>
                  <a:srgbClr val="000000"/>
                </a:solidFill>
                <a:latin typeface="맑은 고딕"/>
                <a:ea typeface="맑은 고딕"/>
                <a:cs typeface="맑은 고딕"/>
              </a:rPr>
              <a:t>일까?</a:t>
            </a:r>
          </a:p>
          <a:p>
            <a:pPr marL="370000" indent="-370000" algn="l" defTabSz="232257">
              <a:lnSpc>
                <a:spcPct val="180000"/>
              </a:lnSpc>
              <a:buClr>
                <a:srgbClr val="000000"/>
              </a:buClr>
              <a:buFont typeface="Arial"/>
              <a:buAutoNum type="arabicPeriod"/>
              <a:defRPr/>
            </a:pPr>
            <a:r>
              <a:rPr kumimoji="0" lang="ko-KR" altLang="en-US" sz="2000" b="0" i="0" u="none" strike="noStrike" kern="1200" cap="none" spc="0" normalizeH="0" baseline="0">
                <a:solidFill>
                  <a:srgbClr val="000000"/>
                </a:solidFill>
                <a:latin typeface="맑은 고딕"/>
                <a:ea typeface="맑은 고딕"/>
                <a:cs typeface="맑은 고딕"/>
              </a:rPr>
              <a:t>영화 속 등장인물 중 가장 마음에 드는 사람과 그 이유는</a:t>
            </a:r>
            <a:r>
              <a:rPr kumimoji="0" lang="en-US" altLang="ko-KR" sz="2000" b="0" i="0" u="none" strike="noStrike" kern="1200" cap="none" spc="0" normalizeH="0" baseline="0">
                <a:solidFill>
                  <a:srgbClr val="000000"/>
                </a:solidFill>
                <a:latin typeface="맑은 고딕"/>
                <a:ea typeface="맑은 고딕"/>
                <a:cs typeface="맑은 고딕"/>
              </a:rPr>
              <a:t>?</a:t>
            </a:r>
            <a:endParaRPr kumimoji="0" lang="ko-KR" sz="2000" b="0" i="0" u="none" strike="noStrike" kern="1200" cap="none" spc="0" normalizeH="0" baseline="0">
              <a:solidFill>
                <a:srgbClr val="000000"/>
              </a:solidFill>
              <a:latin typeface="맑은 고딕"/>
              <a:ea typeface="맑은 고딕"/>
              <a:cs typeface="맑은 고딕"/>
            </a:endParaRPr>
          </a:p>
          <a:p>
            <a:pPr marL="370000" indent="-370000" algn="l" defTabSz="232257">
              <a:lnSpc>
                <a:spcPct val="180000"/>
              </a:lnSpc>
              <a:buClr>
                <a:srgbClr val="000000"/>
              </a:buClr>
              <a:buFont typeface="Arial"/>
              <a:buAutoNum type="arabicPeriod"/>
              <a:defRPr/>
            </a:pPr>
            <a:r>
              <a:rPr kumimoji="0" lang="ko-KR" sz="2000" b="0" i="0" u="none" strike="noStrike" kern="1200" cap="none" spc="0" normalizeH="0" baseline="0">
                <a:solidFill>
                  <a:srgbClr val="000000"/>
                </a:solidFill>
                <a:latin typeface="맑은 고딕"/>
                <a:ea typeface="맑은 고딕"/>
                <a:cs typeface="맑은 고딕"/>
              </a:rPr>
              <a:t>내가 천지라면 어떻게 했을까?</a:t>
            </a:r>
          </a:p>
          <a:p>
            <a:pPr marL="370000" indent="-370000" algn="l" defTabSz="232257">
              <a:lnSpc>
                <a:spcPct val="180000"/>
              </a:lnSpc>
              <a:buClr>
                <a:srgbClr val="000000"/>
              </a:buClr>
              <a:buFont typeface="Arial"/>
              <a:buAutoNum type="arabicPeriod"/>
              <a:defRPr/>
            </a:pPr>
            <a:r>
              <a:rPr kumimoji="0" lang="ko-KR" sz="2000" b="0" i="0" u="none" strike="noStrike" kern="1200" cap="none" spc="0" normalizeH="0" baseline="0">
                <a:solidFill>
                  <a:srgbClr val="000000"/>
                </a:solidFill>
                <a:latin typeface="맑은 고딕"/>
                <a:ea typeface="맑은 고딕"/>
                <a:cs typeface="맑은 고딕"/>
              </a:rPr>
              <a:t>내가 천지와 같은 반 친구라면 어떻게 </a:t>
            </a:r>
            <a:r>
              <a:rPr kumimoji="0" lang="ko-KR" altLang="en-US" sz="2000" b="0" i="0" u="none" strike="noStrike" kern="1200" cap="none" spc="0" normalizeH="0" baseline="0">
                <a:solidFill>
                  <a:srgbClr val="000000"/>
                </a:solidFill>
                <a:latin typeface="맑은 고딕"/>
                <a:ea typeface="맑은 고딕"/>
                <a:cs typeface="맑은 고딕"/>
              </a:rPr>
              <a:t>했을까</a:t>
            </a:r>
            <a:r>
              <a:rPr kumimoji="0" lang="en-US" altLang="ko-KR" sz="2000" b="0" i="0" u="none" strike="noStrike" kern="1200" cap="none" spc="0" normalizeH="0" baseline="0">
                <a:solidFill>
                  <a:srgbClr val="000000"/>
                </a:solidFill>
                <a:latin typeface="맑은 고딕"/>
                <a:ea typeface="맑은 고딕"/>
                <a:cs typeface="맑은 고딕"/>
              </a:rPr>
              <a:t>?</a:t>
            </a:r>
            <a:endParaRPr kumimoji="0" lang="ko-KR" sz="2000" b="0" i="0" u="none" strike="noStrike" kern="1200" cap="none" spc="0" normalizeH="0" baseline="0">
              <a:solidFill>
                <a:srgbClr val="000000"/>
              </a:solidFill>
              <a:latin typeface="맑은 고딕"/>
              <a:ea typeface="맑은 고딕"/>
              <a:cs typeface="맑은 고딕"/>
            </a:endParaRPr>
          </a:p>
          <a:p>
            <a:pPr marL="370000" indent="-370000" algn="l" defTabSz="232257">
              <a:lnSpc>
                <a:spcPct val="180000"/>
              </a:lnSpc>
              <a:buClr>
                <a:srgbClr val="000000"/>
              </a:buClr>
              <a:buFont typeface="Arial"/>
              <a:buAutoNum type="arabicPeriod"/>
              <a:defRPr/>
            </a:pPr>
            <a:r>
              <a:rPr kumimoji="0" lang="ko-KR" sz="2000" b="0" i="0" u="none" strike="noStrike" kern="1200" cap="none" spc="0" normalizeH="0" baseline="0">
                <a:solidFill>
                  <a:srgbClr val="000000"/>
                </a:solidFill>
                <a:latin typeface="맑은 고딕"/>
                <a:ea typeface="맑은 고딕"/>
                <a:cs typeface="맑은 고딕"/>
              </a:rPr>
              <a:t>내가 천지라면 담임 선생님이 어떻게 해주</a:t>
            </a:r>
            <a:r>
              <a:rPr kumimoji="0" lang="ko-KR" altLang="en-US" sz="2000" b="0" i="0" u="none" strike="noStrike" kern="1200" cap="none" spc="0" normalizeH="0" baseline="0">
                <a:solidFill>
                  <a:srgbClr val="000000"/>
                </a:solidFill>
                <a:latin typeface="맑은 고딕"/>
                <a:ea typeface="맑은 고딕"/>
                <a:cs typeface="맑은 고딕"/>
              </a:rPr>
              <a:t>길 바랐을</a:t>
            </a:r>
            <a:r>
              <a:rPr kumimoji="0" lang="ko-KR" sz="2000" b="0" i="0" u="none" strike="noStrike" kern="1200" cap="none" spc="0" normalizeH="0" baseline="0">
                <a:solidFill>
                  <a:srgbClr val="000000"/>
                </a:solidFill>
                <a:latin typeface="맑은 고딕"/>
                <a:ea typeface="맑은 고딕"/>
                <a:cs typeface="맑은 고딕"/>
              </a:rPr>
              <a:t>까?</a:t>
            </a:r>
            <a:endParaRPr kumimoji="0" lang="ko-KR" altLang="en-US" sz="2000" b="0" i="0" u="none" strike="noStrike" kern="1200" cap="none" spc="0" normalizeH="0" baseline="0">
              <a:solidFill>
                <a:srgbClr val="000000"/>
              </a:solidFill>
              <a:latin typeface="맑은 고딕"/>
              <a:ea typeface="맑은 고딕"/>
              <a:cs typeface="맑은 고딕"/>
            </a:endParaRPr>
          </a:p>
          <a:p>
            <a:pPr marL="370000" indent="-370000" algn="l" defTabSz="232257">
              <a:lnSpc>
                <a:spcPct val="180000"/>
              </a:lnSpc>
              <a:buClr>
                <a:srgbClr val="000000"/>
              </a:buClr>
              <a:buFont typeface="Arial"/>
              <a:buAutoNum type="arabicPeriod"/>
              <a:defRPr/>
            </a:pPr>
            <a:r>
              <a:rPr kumimoji="0" lang="ko-KR" altLang="en-US" sz="2000" b="0" i="0" u="none" strike="noStrike" kern="1200" cap="none" spc="0" normalizeH="0" baseline="0">
                <a:solidFill>
                  <a:srgbClr val="000000"/>
                </a:solidFill>
                <a:latin typeface="맑은 고딕"/>
                <a:ea typeface="맑은 고딕"/>
                <a:cs typeface="맑은 고딕"/>
              </a:rPr>
              <a:t>영화 속 천지와 비슷한 상황을 경험하거나 목격한 적이 있는가</a:t>
            </a:r>
            <a:r>
              <a:rPr kumimoji="0" lang="en-US" altLang="ko-KR" sz="2000" b="0" i="0" u="none" strike="noStrike" kern="1200" cap="none" spc="0" normalizeH="0" baseline="0">
                <a:solidFill>
                  <a:srgbClr val="000000"/>
                </a:solidFill>
                <a:latin typeface="맑은 고딕"/>
                <a:ea typeface="맑은 고딕"/>
                <a:cs typeface="맑은 고딕"/>
              </a:rPr>
              <a:t>?</a:t>
            </a:r>
          </a:p>
        </p:txBody>
      </p:sp>
      <p:sp>
        <p:nvSpPr>
          <p:cNvPr id="28" name="직사각형 27"/>
          <p:cNvSpPr/>
          <p:nvPr/>
        </p:nvSpPr>
        <p:spPr>
          <a:xfrm>
            <a:off x="1358387" y="581360"/>
            <a:ext cx="5051784" cy="693085"/>
          </a:xfrm>
          <a:prstGeom prst="rect">
            <a:avLst/>
          </a:prstGeom>
          <a:noFill/>
        </p:spPr>
        <p:txBody>
          <a:bodyPr wrap="square" lIns="91440" tIns="45720" rIns="91440" bIns="45720">
            <a:spAutoFit/>
          </a:bodyPr>
          <a:lstStyle/>
          <a:p>
            <a:pPr lvl="0">
              <a:defRPr/>
            </a:pPr>
            <a:endParaRPr lang="en-US" altLang="ko-KR" sz="4000" b="0" cap="none" spc="0">
              <a:ln w="0"/>
              <a:solidFill>
                <a:srgbClr val="745800"/>
              </a:solidFill>
              <a:effectLst>
                <a:outerShdw blurRad="38100" dist="19050" dir="2700000" algn="tl" rotWithShape="0">
                  <a:schemeClr val="dk1">
                    <a:alpha val="40000"/>
                  </a:schemeClr>
                </a:outerShdw>
              </a:effectLst>
            </a:endParaRPr>
          </a:p>
        </p:txBody>
      </p:sp>
      <p:sp>
        <p:nvSpPr>
          <p:cNvPr id="22" name="직사각형 21"/>
          <p:cNvSpPr/>
          <p:nvPr/>
        </p:nvSpPr>
        <p:spPr>
          <a:xfrm>
            <a:off x="252157" y="578565"/>
            <a:ext cx="7169388" cy="697536"/>
          </a:xfrm>
          <a:prstGeom prst="rect">
            <a:avLst/>
          </a:prstGeom>
          <a:noFill/>
        </p:spPr>
        <p:txBody>
          <a:bodyPr wrap="square" lIns="91440" tIns="45720" rIns="91440" bIns="45720">
            <a:spAutoFit/>
          </a:bodyPr>
          <a:lstStyle/>
          <a:p>
            <a:pPr marL="0" indent="0" algn="l" defTabSz="914400" rtl="0" eaLnBrk="1" latinLnBrk="1" hangingPunct="1">
              <a:lnSpc>
                <a:spcPct val="100000"/>
              </a:lnSpc>
              <a:spcBef>
                <a:spcPct val="0"/>
              </a:spcBef>
              <a:spcAft>
                <a:spcPts val="0"/>
              </a:spcAft>
              <a:buNone/>
              <a:defRPr/>
            </a:pPr>
            <a:r>
              <a:rPr kumimoji="0" lang="ko-KR" altLang="en-US" sz="4000" b="0" i="0" u="none" strike="noStrike" kern="1200" cap="none" spc="0" normalizeH="0" baseline="0" dirty="0">
                <a:solidFill>
                  <a:srgbClr val="385724"/>
                </a:solidFill>
                <a:latin typeface="맑은 고딕"/>
                <a:ea typeface="맑은 고딕"/>
                <a:cs typeface="맑은 고딕"/>
              </a:rPr>
              <a:t>질문 예시</a:t>
            </a:r>
          </a:p>
        </p:txBody>
      </p:sp>
      <p:cxnSp>
        <p:nvCxnSpPr>
          <p:cNvPr id="33" name="직선 연결선 24"/>
          <p:cNvCxnSpPr/>
          <p:nvPr/>
        </p:nvCxnSpPr>
        <p:spPr>
          <a:xfrm>
            <a:off x="-24093" y="1510069"/>
            <a:ext cx="6970993" cy="0"/>
          </a:xfrm>
          <a:prstGeom prst="line">
            <a:avLst/>
          </a:prstGeom>
          <a:noFill/>
          <a:ln w="41275" cap="flat" cmpd="sng" algn="ctr">
            <a:solidFill>
              <a:srgbClr val="806000">
                <a:alpha val="100000"/>
              </a:srgbClr>
            </a:solidFill>
            <a:prstDash val="solid"/>
            <a:miter/>
          </a:ln>
          <a:effectLst>
            <a:outerShdw blurRad="50800" dist="38100" dir="5400000" algn="t" rotWithShape="0">
              <a:srgbClr val="000000">
                <a:alpha val="40000"/>
              </a:srgbClr>
            </a:outerShdw>
          </a:effectLst>
        </p:spPr>
      </p:cxnSp>
    </p:spTree>
  </p:cSld>
  <p:clrMapOvr>
    <a:masterClrMapping/>
  </p:clrMapOvr>
  <mc:AlternateContent xmlns:mc="http://schemas.openxmlformats.org/markup-compatibility/2006" xmlns:p14="http://schemas.microsoft.com/office/powerpoint/2010/main">
    <mc:Choice Requires="p14">
      <p:transition/>
    </mc:Choice>
    <mc:Fallback xmlns="" xmlns:c="http://schemas.openxmlformats.org/drawingml/2006/chart" xmlns:dgm="http://schemas.openxmlformats.org/drawingml/2006/diagram" xmlns:dsp="http://schemas.microsoft.com/office/drawing/2008/diagram">
      <p:transition/>
    </mc:Fallback>
  </mc:AlternateContent>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20000000000000000000"/>
        <a:ea typeface=""/>
        <a:cs typeface=""/>
        <a:font script="Jpan" typeface="Yu Gothic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20000000000000000000"/>
        <a:ea typeface=""/>
        <a:cs typeface=""/>
        <a:font script="Jpan" typeface="Yu Gothic"/>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a:ln>
        <a:ln w="12700" cap="flat" cmpd="sng" algn="ctr">
          <a:solidFill>
            <a:schemeClr val="phClr"/>
          </a:solidFill>
          <a:prstDash val="solid"/>
          <a:miter/>
        </a:ln>
        <a:ln w="19050" cap="flat" cmpd="sng" algn="ctr">
          <a:solidFill>
            <a:schemeClr val="phClr"/>
          </a:solidFill>
          <a:prstDash val="solid"/>
          <a:miter/>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1">
            <a:alpha val="87000"/>
          </a:schemeClr>
        </a:solidFill>
        <a:ln>
          <a:noFill/>
        </a:ln>
      </a:spPr>
      <a:bodyPr rtlCol="0" anchor="ctr"/>
      <a:lstStyle>
        <a:defPPr algn="l">
          <a:defRPr dirty="0"/>
        </a:defPPr>
      </a:lstStyle>
      <a:style>
        <a:lnRef idx="2">
          <a:schemeClr val="accent1">
            <a:shade val="50000"/>
          </a:schemeClr>
        </a:lnRef>
        <a:fillRef idx="1">
          <a:schemeClr val="accent1"/>
        </a:fillRef>
        <a:effectRef idx="0">
          <a:schemeClr val="accent1"/>
        </a:effectRef>
        <a:fontRef idx="minor">
          <a:schemeClr val="lt1"/>
        </a:fontRef>
      </a:style>
    </a:spDef>
    <a:lnDef>
      <a:spPr/>
      <a:bodyPr/>
      <a:lstStyle/>
      <a:style>
        <a:lnRef idx="1">
          <a:schemeClr val="accent1"/>
        </a:lnRef>
        <a:fillRef idx="0">
          <a:schemeClr val="accent1"/>
        </a:fillRef>
        <a:effectRef idx="0">
          <a:schemeClr val="accent1"/>
        </a:effectRef>
        <a:fontRef idx="minor">
          <a:schemeClr val="tx1"/>
        </a:fontRef>
      </a:style>
    </a:lnDef>
    <a:txDef>
      <a:spPr/>
      <a:bodyPr/>
      <a:lstStyle/>
    </a:txDef>
  </a:objectDefaults>
  <a:extraClrSchemeLst/>
</a:theme>
</file>

<file path=ppt/theme/theme2.xml><?xml version="1.0" encoding="utf-8"?>
<a:theme xmlns:a="http://schemas.openxmlformats.org/drawingml/2006/main" name="한컴오피스">
  <a:themeElements>
    <a:clrScheme name="한컴오피스">
      <a:dk1>
        <a:sysClr val="windowText" lastClr="000000"/>
      </a:dk1>
      <a:lt1>
        <a:sysClr val="window" lastClr="FFFFFF"/>
      </a:lt1>
      <a:dk2>
        <a:srgbClr val="3A3C84"/>
      </a:dk2>
      <a:lt2>
        <a:srgbClr val="FAF3DB"/>
      </a:lt2>
      <a:accent1>
        <a:srgbClr val="6182D6"/>
      </a:accent1>
      <a:accent2>
        <a:srgbClr val="FF843A"/>
      </a:accent2>
      <a:accent3>
        <a:srgbClr val="B2B2B2"/>
      </a:accent3>
      <a:accent4>
        <a:srgbClr val="FFD700"/>
      </a:accent4>
      <a:accent5>
        <a:srgbClr val="289B6E"/>
      </a:accent5>
      <a:accent6>
        <a:srgbClr val="9D5CBB"/>
      </a:accent6>
      <a:hlink>
        <a:srgbClr val="0000FF"/>
      </a:hlink>
      <a:folHlink>
        <a:srgbClr val="800080"/>
      </a:folHlink>
    </a:clrScheme>
    <a:fontScheme name="한컴오피스">
      <a:majorFont>
        <a:latin typeface="Calibri"/>
        <a:ea typeface=""/>
        <a:cs typeface="Times New Roman"/>
        <a:font script="Jpan" typeface="MS PGothic"/>
        <a:font script="Hang" typeface="맑은 고딕"/>
        <a:font script="Hans" typeface="SimSun"/>
        <a:font script="Hant" typeface="新細明體"/>
        <a:font script="Arab" typeface="Times New Roman"/>
        <a:font script="Hebr" typeface="Times New Roman"/>
        <a:font script="Thai" typeface="Angsana New"/>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Times New Roman"/>
        <a:font script="Jpan" typeface="MS PGothic"/>
        <a:font script="Hang" typeface="맑은 고딕"/>
        <a:font script="Hans" typeface="SimSun"/>
        <a:font script="Hant" typeface="新細明體"/>
        <a:font script="Arab" typeface="Times New Roman"/>
        <a:font script="Hebr" typeface="Times New Roman"/>
        <a:font script="Thai" typeface="Angsana New"/>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한컴오피스">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12700" cap="flat" cmpd="sng" algn="ctr">
          <a:solidFill>
            <a:schemeClr val="phClr">
              <a:satMod val="105000"/>
            </a:scheme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rotWithShape="0">
              <a:srgbClr val="000000">
                <a:alpha val="75000"/>
              </a:srgbClr>
            </a:outerShdw>
          </a:effectLst>
        </a:effectStyle>
        <a:effectStyle>
          <a:effectLst>
            <a:outerShdw blurRad="38100" dist="25400" dir="5400000" rotWithShape="0">
              <a:srgbClr val="000000">
                <a:alpha val="75000"/>
              </a:srgbClr>
            </a:outerShdw>
          </a:effectLst>
        </a:effectStyle>
        <a:effectStyle>
          <a:effectLst>
            <a:reflection blurRad="12700" stA="26000" endPos="28000" dist="38100" dir="5400000" sy="-100000" rotWithShape="0"/>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TotalTime>
  <Words>240</Words>
  <Application>Microsoft Office PowerPoint</Application>
  <PresentationFormat>와이드스크린</PresentationFormat>
  <Paragraphs>21</Paragraphs>
  <Slides>4</Slides>
  <Notes>3</Notes>
  <HiddenSlides>0</HiddenSlides>
  <MMClips>0</MMClips>
  <ScaleCrop>false</ScaleCrop>
  <HeadingPairs>
    <vt:vector size="6" baseType="variant">
      <vt:variant>
        <vt:lpstr>사용한 글꼴</vt:lpstr>
      </vt:variant>
      <vt:variant>
        <vt:i4>3</vt:i4>
      </vt:variant>
      <vt:variant>
        <vt:lpstr>테마</vt:lpstr>
      </vt:variant>
      <vt:variant>
        <vt:i4>1</vt:i4>
      </vt:variant>
      <vt:variant>
        <vt:lpstr>슬라이드 제목</vt:lpstr>
      </vt:variant>
      <vt:variant>
        <vt:i4>4</vt:i4>
      </vt:variant>
    </vt:vector>
  </HeadingPairs>
  <TitlesOfParts>
    <vt:vector size="8" baseType="lpstr">
      <vt:lpstr>맑은 고딕</vt:lpstr>
      <vt:lpstr>Arial</vt:lpstr>
      <vt:lpstr>Calibri</vt:lpstr>
      <vt:lpstr>Office 테마</vt:lpstr>
      <vt:lpstr>PowerPoint 프레젠테이션</vt:lpstr>
      <vt:lpstr>PowerPoint 프레젠테이션</vt:lpstr>
      <vt:lpstr>PowerPoint 프레젠테이션</vt:lpstr>
      <vt:lpstr>PowerPoint 프레젠테이션</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쩡예</dc:creator>
  <cp:lastModifiedBy>eunju shin</cp:lastModifiedBy>
  <cp:revision>94</cp:revision>
  <dcterms:created xsi:type="dcterms:W3CDTF">2018-03-10T08:35:04Z</dcterms:created>
  <dcterms:modified xsi:type="dcterms:W3CDTF">2021-09-02T12:33:13Z</dcterms:modified>
  <cp:version>0906.0100.01</cp:version>
</cp:coreProperties>
</file>